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
  </p:notesMasterIdLst>
  <p:handoutMasterIdLst>
    <p:handoutMasterId r:id="rId4"/>
  </p:handoutMasterIdLst>
  <p:sldIdLst>
    <p:sldId id="259" r:id="rId2"/>
  </p:sldIdLst>
  <p:sldSz cx="30518100" cy="43929300"/>
  <p:notesSz cx="6729413" cy="9906000"/>
  <p:defaultTextStyle>
    <a:defPPr>
      <a:defRPr lang="de-DE"/>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7671">
          <p15:clr>
            <a:srgbClr val="A4A3A4"/>
          </p15:clr>
        </p15:guide>
        <p15:guide id="2" pos="962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99"/>
    <a:srgbClr val="D9B3FF"/>
    <a:srgbClr val="FFFFB7"/>
    <a:srgbClr val="FFD699"/>
    <a:srgbClr val="FFEFFF"/>
    <a:srgbClr val="FFCCFF"/>
    <a:srgbClr val="B3D2FF"/>
    <a:srgbClr val="FFFF21"/>
    <a:srgbClr val="CC99FF"/>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30" d="100"/>
          <a:sy n="30" d="100"/>
        </p:scale>
        <p:origin x="221" y="19"/>
      </p:cViewPr>
      <p:guideLst>
        <p:guide orient="horz" pos="27671"/>
        <p:guide pos="9623"/>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16238" cy="49530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ea typeface="+mn-ea"/>
                <a:cs typeface="+mn-cs"/>
              </a:defRPr>
            </a:lvl1pPr>
          </a:lstStyle>
          <a:p>
            <a:pPr>
              <a:defRPr/>
            </a:pPr>
            <a:endParaRPr lang="en-IE"/>
          </a:p>
        </p:txBody>
      </p:sp>
      <p:sp>
        <p:nvSpPr>
          <p:cNvPr id="14339" name="Rectangle 3"/>
          <p:cNvSpPr>
            <a:spLocks noGrp="1" noChangeArrowheads="1"/>
          </p:cNvSpPr>
          <p:nvPr>
            <p:ph type="dt" sz="quarter" idx="1"/>
          </p:nvPr>
        </p:nvSpPr>
        <p:spPr bwMode="auto">
          <a:xfrm>
            <a:off x="3811588" y="0"/>
            <a:ext cx="2916237" cy="4953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ea typeface="+mn-ea"/>
                <a:cs typeface="+mn-cs"/>
              </a:defRPr>
            </a:lvl1pPr>
          </a:lstStyle>
          <a:p>
            <a:pPr>
              <a:defRPr/>
            </a:pPr>
            <a:endParaRPr lang="en-IE"/>
          </a:p>
        </p:txBody>
      </p:sp>
      <p:sp>
        <p:nvSpPr>
          <p:cNvPr id="14340" name="Rectangle 4"/>
          <p:cNvSpPr>
            <a:spLocks noGrp="1" noChangeArrowheads="1"/>
          </p:cNvSpPr>
          <p:nvPr>
            <p:ph type="ftr" sz="quarter" idx="2"/>
          </p:nvPr>
        </p:nvSpPr>
        <p:spPr bwMode="auto">
          <a:xfrm>
            <a:off x="0" y="9409113"/>
            <a:ext cx="2916238" cy="495300"/>
          </a:xfrm>
          <a:prstGeom prst="rect">
            <a:avLst/>
          </a:prstGeom>
          <a:noFill/>
          <a:ln>
            <a:noFill/>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ea typeface="+mn-ea"/>
                <a:cs typeface="+mn-cs"/>
              </a:defRPr>
            </a:lvl1pPr>
          </a:lstStyle>
          <a:p>
            <a:pPr>
              <a:defRPr/>
            </a:pPr>
            <a:endParaRPr lang="en-IE"/>
          </a:p>
        </p:txBody>
      </p:sp>
      <p:sp>
        <p:nvSpPr>
          <p:cNvPr id="14341" name="Rectangle 5"/>
          <p:cNvSpPr>
            <a:spLocks noGrp="1" noChangeArrowheads="1"/>
          </p:cNvSpPr>
          <p:nvPr>
            <p:ph type="sldNum" sz="quarter" idx="3"/>
          </p:nvPr>
        </p:nvSpPr>
        <p:spPr bwMode="auto">
          <a:xfrm>
            <a:off x="3811588" y="9409113"/>
            <a:ext cx="2916237" cy="4953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1200"/>
            </a:lvl1pPr>
          </a:lstStyle>
          <a:p>
            <a:fld id="{A19AE032-663A-4E20-B03A-8FEE0FEF8174}" type="slidenum">
              <a:rPr lang="en-IE" altLang="en-US"/>
              <a:pPr/>
              <a:t>‹#›</a:t>
            </a:fld>
            <a:endParaRPr lang="en-IE" altLang="en-US"/>
          </a:p>
        </p:txBody>
      </p:sp>
    </p:spTree>
    <p:extLst>
      <p:ext uri="{BB962C8B-B14F-4D97-AF65-F5344CB8AC3E}">
        <p14:creationId xmlns:p14="http://schemas.microsoft.com/office/powerpoint/2010/main" val="27251554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16238" cy="49530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ea typeface="+mn-ea"/>
                <a:cs typeface="+mn-cs"/>
              </a:defRPr>
            </a:lvl1pPr>
          </a:lstStyle>
          <a:p>
            <a:pPr>
              <a:defRPr/>
            </a:pPr>
            <a:endParaRPr lang="en-IE"/>
          </a:p>
        </p:txBody>
      </p:sp>
      <p:sp>
        <p:nvSpPr>
          <p:cNvPr id="12291" name="Rectangle 3"/>
          <p:cNvSpPr>
            <a:spLocks noGrp="1" noChangeArrowheads="1"/>
          </p:cNvSpPr>
          <p:nvPr>
            <p:ph type="dt" idx="1"/>
          </p:nvPr>
        </p:nvSpPr>
        <p:spPr bwMode="auto">
          <a:xfrm>
            <a:off x="3811588" y="0"/>
            <a:ext cx="2916237" cy="4953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ea typeface="+mn-ea"/>
                <a:cs typeface="+mn-cs"/>
              </a:defRPr>
            </a:lvl1pPr>
          </a:lstStyle>
          <a:p>
            <a:pPr>
              <a:defRPr/>
            </a:pPr>
            <a:endParaRPr lang="en-IE"/>
          </a:p>
        </p:txBody>
      </p:sp>
      <p:sp>
        <p:nvSpPr>
          <p:cNvPr id="15364" name="Rectangle 4"/>
          <p:cNvSpPr>
            <a:spLocks noGrp="1" noRot="1" noChangeAspect="1" noChangeArrowheads="1" noTextEdit="1"/>
          </p:cNvSpPr>
          <p:nvPr>
            <p:ph type="sldImg" idx="2"/>
          </p:nvPr>
        </p:nvSpPr>
        <p:spPr bwMode="auto">
          <a:xfrm>
            <a:off x="2074863" y="742950"/>
            <a:ext cx="2581275" cy="37147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3" name="Rectangle 5"/>
          <p:cNvSpPr>
            <a:spLocks noGrp="1" noChangeArrowheads="1"/>
          </p:cNvSpPr>
          <p:nvPr>
            <p:ph type="body" sz="quarter" idx="3"/>
          </p:nvPr>
        </p:nvSpPr>
        <p:spPr bwMode="auto">
          <a:xfrm>
            <a:off x="673100" y="4705350"/>
            <a:ext cx="5383213" cy="44577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IE" noProof="0"/>
              <a:t>Click to edit Master text styles</a:t>
            </a:r>
          </a:p>
          <a:p>
            <a:pPr lvl="1"/>
            <a:r>
              <a:rPr lang="en-IE" noProof="0"/>
              <a:t>Second level</a:t>
            </a:r>
          </a:p>
          <a:p>
            <a:pPr lvl="2"/>
            <a:r>
              <a:rPr lang="en-IE" noProof="0"/>
              <a:t>Third level</a:t>
            </a:r>
          </a:p>
          <a:p>
            <a:pPr lvl="3"/>
            <a:r>
              <a:rPr lang="en-IE" noProof="0"/>
              <a:t>Fourth level</a:t>
            </a:r>
          </a:p>
          <a:p>
            <a:pPr lvl="4"/>
            <a:r>
              <a:rPr lang="en-IE" noProof="0"/>
              <a:t>Fifth level</a:t>
            </a:r>
          </a:p>
        </p:txBody>
      </p:sp>
      <p:sp>
        <p:nvSpPr>
          <p:cNvPr id="12294" name="Rectangle 6"/>
          <p:cNvSpPr>
            <a:spLocks noGrp="1" noChangeArrowheads="1"/>
          </p:cNvSpPr>
          <p:nvPr>
            <p:ph type="ftr" sz="quarter" idx="4"/>
          </p:nvPr>
        </p:nvSpPr>
        <p:spPr bwMode="auto">
          <a:xfrm>
            <a:off x="0" y="9409113"/>
            <a:ext cx="2916238" cy="495300"/>
          </a:xfrm>
          <a:prstGeom prst="rect">
            <a:avLst/>
          </a:prstGeom>
          <a:noFill/>
          <a:ln>
            <a:noFill/>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ea typeface="+mn-ea"/>
                <a:cs typeface="+mn-cs"/>
              </a:defRPr>
            </a:lvl1pPr>
          </a:lstStyle>
          <a:p>
            <a:pPr>
              <a:defRPr/>
            </a:pPr>
            <a:endParaRPr lang="en-IE"/>
          </a:p>
        </p:txBody>
      </p:sp>
      <p:sp>
        <p:nvSpPr>
          <p:cNvPr id="12295" name="Rectangle 7"/>
          <p:cNvSpPr>
            <a:spLocks noGrp="1" noChangeArrowheads="1"/>
          </p:cNvSpPr>
          <p:nvPr>
            <p:ph type="sldNum" sz="quarter" idx="5"/>
          </p:nvPr>
        </p:nvSpPr>
        <p:spPr bwMode="auto">
          <a:xfrm>
            <a:off x="3811588" y="9409113"/>
            <a:ext cx="2916237" cy="4953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1200"/>
            </a:lvl1pPr>
          </a:lstStyle>
          <a:p>
            <a:fld id="{FEE529E5-F418-44C3-8DB3-9B799ADEF526}" type="slidenum">
              <a:rPr lang="en-IE" altLang="en-US"/>
              <a:pPr/>
              <a:t>‹#›</a:t>
            </a:fld>
            <a:endParaRPr lang="en-IE" altLang="en-US"/>
          </a:p>
        </p:txBody>
      </p:sp>
    </p:spTree>
    <p:extLst>
      <p:ext uri="{BB962C8B-B14F-4D97-AF65-F5344CB8AC3E}">
        <p14:creationId xmlns:p14="http://schemas.microsoft.com/office/powerpoint/2010/main" val="15120958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pitchFamily="34"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3CA42F2F-AE2F-4822-BE0E-07C24F1C5D76}" type="slidenum">
              <a:rPr lang="en-IE" altLang="en-US" sz="1200"/>
              <a:pPr/>
              <a:t>1</a:t>
            </a:fld>
            <a:endParaRPr lang="en-IE" altLang="en-US" sz="1200"/>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225696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9175" y="13646150"/>
            <a:ext cx="25939750" cy="9417050"/>
          </a:xfrm>
        </p:spPr>
        <p:txBody>
          <a:bodyPr/>
          <a:lstStyle/>
          <a:p>
            <a:r>
              <a:rPr lang="en-US"/>
              <a:t>Click to edit Master title style</a:t>
            </a:r>
            <a:endParaRPr lang="en-IE"/>
          </a:p>
        </p:txBody>
      </p:sp>
      <p:sp>
        <p:nvSpPr>
          <p:cNvPr id="3" name="Subtitle 2"/>
          <p:cNvSpPr>
            <a:spLocks noGrp="1"/>
          </p:cNvSpPr>
          <p:nvPr>
            <p:ph type="subTitle" idx="1"/>
          </p:nvPr>
        </p:nvSpPr>
        <p:spPr>
          <a:xfrm>
            <a:off x="4578350" y="24893588"/>
            <a:ext cx="21361400" cy="1122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IE"/>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fld id="{BB6609C8-BC63-47C4-AADF-B461490B477D}" type="slidenum">
              <a:rPr lang="de-DE" altLang="en-US"/>
              <a:pPr/>
              <a:t>‹#›</a:t>
            </a:fld>
            <a:endParaRPr lang="de-DE" altLang="en-US"/>
          </a:p>
        </p:txBody>
      </p:sp>
    </p:spTree>
    <p:extLst>
      <p:ext uri="{BB962C8B-B14F-4D97-AF65-F5344CB8AC3E}">
        <p14:creationId xmlns:p14="http://schemas.microsoft.com/office/powerpoint/2010/main" val="2272987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fld id="{BC3C6992-708F-4F2A-84F3-4F6B29566495}" type="slidenum">
              <a:rPr lang="de-DE" altLang="en-US"/>
              <a:pPr/>
              <a:t>‹#›</a:t>
            </a:fld>
            <a:endParaRPr lang="de-DE" altLang="en-US"/>
          </a:p>
        </p:txBody>
      </p:sp>
    </p:spTree>
    <p:extLst>
      <p:ext uri="{BB962C8B-B14F-4D97-AF65-F5344CB8AC3E}">
        <p14:creationId xmlns:p14="http://schemas.microsoft.com/office/powerpoint/2010/main" val="443961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743988" y="3906838"/>
            <a:ext cx="6484937" cy="35144075"/>
          </a:xfrm>
        </p:spPr>
        <p:txBody>
          <a:bodyPr vert="eaVert"/>
          <a:lstStyle/>
          <a:p>
            <a:r>
              <a:rPr lang="en-US"/>
              <a:t>Click to edit Master title style</a:t>
            </a:r>
            <a:endParaRPr lang="en-IE"/>
          </a:p>
        </p:txBody>
      </p:sp>
      <p:sp>
        <p:nvSpPr>
          <p:cNvPr id="3" name="Vertical Text Placeholder 2"/>
          <p:cNvSpPr>
            <a:spLocks noGrp="1"/>
          </p:cNvSpPr>
          <p:nvPr>
            <p:ph type="body" orient="vert" idx="1"/>
          </p:nvPr>
        </p:nvSpPr>
        <p:spPr>
          <a:xfrm>
            <a:off x="2289175" y="3906838"/>
            <a:ext cx="19302413" cy="351440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fld id="{9B1027B2-A632-4787-9AEA-729DD6D0B984}" type="slidenum">
              <a:rPr lang="de-DE" altLang="en-US"/>
              <a:pPr/>
              <a:t>‹#›</a:t>
            </a:fld>
            <a:endParaRPr lang="de-DE" altLang="en-US"/>
          </a:p>
        </p:txBody>
      </p:sp>
    </p:spTree>
    <p:extLst>
      <p:ext uri="{BB962C8B-B14F-4D97-AF65-F5344CB8AC3E}">
        <p14:creationId xmlns:p14="http://schemas.microsoft.com/office/powerpoint/2010/main" val="36967121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289175" y="3906838"/>
            <a:ext cx="25939750" cy="7321550"/>
          </a:xfrm>
        </p:spPr>
        <p:txBody>
          <a:bodyPr/>
          <a:lstStyle/>
          <a:p>
            <a:r>
              <a:rPr lang="en-US"/>
              <a:t>Click to edit Master title style</a:t>
            </a:r>
            <a:endParaRPr lang="en-IE"/>
          </a:p>
        </p:txBody>
      </p:sp>
      <p:sp>
        <p:nvSpPr>
          <p:cNvPr id="3" name="Content Placeholder 2"/>
          <p:cNvSpPr>
            <a:spLocks noGrp="1"/>
          </p:cNvSpPr>
          <p:nvPr>
            <p:ph sz="quarter" idx="1"/>
          </p:nvPr>
        </p:nvSpPr>
        <p:spPr>
          <a:xfrm>
            <a:off x="2289175" y="12693650"/>
            <a:ext cx="12893675" cy="131016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quarter" idx="2"/>
          </p:nvPr>
        </p:nvSpPr>
        <p:spPr>
          <a:xfrm>
            <a:off x="15335250" y="12693650"/>
            <a:ext cx="12893675" cy="131016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Content Placeholder 4"/>
          <p:cNvSpPr>
            <a:spLocks noGrp="1"/>
          </p:cNvSpPr>
          <p:nvPr>
            <p:ph sz="quarter" idx="3"/>
          </p:nvPr>
        </p:nvSpPr>
        <p:spPr>
          <a:xfrm>
            <a:off x="2289175" y="25947688"/>
            <a:ext cx="12893675" cy="13103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Content Placeholder 5"/>
          <p:cNvSpPr>
            <a:spLocks noGrp="1"/>
          </p:cNvSpPr>
          <p:nvPr>
            <p:ph sz="quarter" idx="4"/>
          </p:nvPr>
        </p:nvSpPr>
        <p:spPr>
          <a:xfrm>
            <a:off x="15335250" y="25947688"/>
            <a:ext cx="12893675" cy="13103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Rectangle 4"/>
          <p:cNvSpPr>
            <a:spLocks noGrp="1" noChangeArrowheads="1"/>
          </p:cNvSpPr>
          <p:nvPr>
            <p:ph type="dt" sz="half" idx="10"/>
          </p:nvPr>
        </p:nvSpPr>
        <p:spPr>
          <a:ln/>
        </p:spPr>
        <p:txBody>
          <a:bodyPr/>
          <a:lstStyle>
            <a:lvl1pPr>
              <a:defRPr/>
            </a:lvl1pPr>
          </a:lstStyle>
          <a:p>
            <a:pPr>
              <a:defRPr/>
            </a:pPr>
            <a:endParaRPr lang="de-DE"/>
          </a:p>
        </p:txBody>
      </p:sp>
      <p:sp>
        <p:nvSpPr>
          <p:cNvPr id="8" name="Rectangle 5"/>
          <p:cNvSpPr>
            <a:spLocks noGrp="1" noChangeArrowheads="1"/>
          </p:cNvSpPr>
          <p:nvPr>
            <p:ph type="ftr" sz="quarter" idx="11"/>
          </p:nvPr>
        </p:nvSpPr>
        <p:spPr>
          <a:ln/>
        </p:spPr>
        <p:txBody>
          <a:bodyPr/>
          <a:lstStyle>
            <a:lvl1pPr>
              <a:defRPr/>
            </a:lvl1pPr>
          </a:lstStyle>
          <a:p>
            <a:pPr>
              <a:defRPr/>
            </a:pPr>
            <a:endParaRPr lang="de-DE"/>
          </a:p>
        </p:txBody>
      </p:sp>
      <p:sp>
        <p:nvSpPr>
          <p:cNvPr id="9" name="Rectangle 6"/>
          <p:cNvSpPr>
            <a:spLocks noGrp="1" noChangeArrowheads="1"/>
          </p:cNvSpPr>
          <p:nvPr>
            <p:ph type="sldNum" sz="quarter" idx="12"/>
          </p:nvPr>
        </p:nvSpPr>
        <p:spPr>
          <a:ln/>
        </p:spPr>
        <p:txBody>
          <a:bodyPr/>
          <a:lstStyle>
            <a:lvl1pPr>
              <a:defRPr/>
            </a:lvl1pPr>
          </a:lstStyle>
          <a:p>
            <a:fld id="{0F0DE19A-0FFA-4BA1-9F37-5F3571D91166}" type="slidenum">
              <a:rPr lang="de-DE" altLang="en-US"/>
              <a:pPr/>
              <a:t>‹#›</a:t>
            </a:fld>
            <a:endParaRPr lang="de-DE" altLang="en-US"/>
          </a:p>
        </p:txBody>
      </p:sp>
    </p:spTree>
    <p:extLst>
      <p:ext uri="{BB962C8B-B14F-4D97-AF65-F5344CB8AC3E}">
        <p14:creationId xmlns:p14="http://schemas.microsoft.com/office/powerpoint/2010/main" val="597028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fld id="{D6F18D0E-0AEC-451F-96E3-198761F42496}" type="slidenum">
              <a:rPr lang="de-DE" altLang="en-US"/>
              <a:pPr/>
              <a:t>‹#›</a:t>
            </a:fld>
            <a:endParaRPr lang="de-DE" altLang="en-US"/>
          </a:p>
        </p:txBody>
      </p:sp>
    </p:spTree>
    <p:extLst>
      <p:ext uri="{BB962C8B-B14F-4D97-AF65-F5344CB8AC3E}">
        <p14:creationId xmlns:p14="http://schemas.microsoft.com/office/powerpoint/2010/main" val="2014820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411413" y="28228925"/>
            <a:ext cx="25939750" cy="8724900"/>
          </a:xfrm>
        </p:spPr>
        <p:txBody>
          <a:bodyPr anchor="t"/>
          <a:lstStyle>
            <a:lvl1pPr algn="l">
              <a:defRPr sz="4000" b="1" cap="all"/>
            </a:lvl1pPr>
          </a:lstStyle>
          <a:p>
            <a:r>
              <a:rPr lang="en-US"/>
              <a:t>Click to edit Master title style</a:t>
            </a:r>
            <a:endParaRPr lang="en-IE"/>
          </a:p>
        </p:txBody>
      </p:sp>
      <p:sp>
        <p:nvSpPr>
          <p:cNvPr id="3" name="Text Placeholder 2"/>
          <p:cNvSpPr>
            <a:spLocks noGrp="1"/>
          </p:cNvSpPr>
          <p:nvPr>
            <p:ph type="body" idx="1"/>
          </p:nvPr>
        </p:nvSpPr>
        <p:spPr>
          <a:xfrm>
            <a:off x="2411413" y="18619788"/>
            <a:ext cx="25939750" cy="96091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fld id="{38E5152C-0D44-4FFE-B6E7-5B6C68127ABE}" type="slidenum">
              <a:rPr lang="de-DE" altLang="en-US"/>
              <a:pPr/>
              <a:t>‹#›</a:t>
            </a:fld>
            <a:endParaRPr lang="de-DE" altLang="en-US"/>
          </a:p>
        </p:txBody>
      </p:sp>
    </p:spTree>
    <p:extLst>
      <p:ext uri="{BB962C8B-B14F-4D97-AF65-F5344CB8AC3E}">
        <p14:creationId xmlns:p14="http://schemas.microsoft.com/office/powerpoint/2010/main" val="4088137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sz="half" idx="1"/>
          </p:nvPr>
        </p:nvSpPr>
        <p:spPr>
          <a:xfrm>
            <a:off x="2289175" y="12693650"/>
            <a:ext cx="12893675" cy="26357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15335250" y="12693650"/>
            <a:ext cx="12893675" cy="26357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fld id="{9D39721C-32FD-4EF1-834E-C1C2F9EBEBC5}" type="slidenum">
              <a:rPr lang="de-DE" altLang="en-US"/>
              <a:pPr/>
              <a:t>‹#›</a:t>
            </a:fld>
            <a:endParaRPr lang="de-DE" altLang="en-US"/>
          </a:p>
        </p:txBody>
      </p:sp>
    </p:spTree>
    <p:extLst>
      <p:ext uri="{BB962C8B-B14F-4D97-AF65-F5344CB8AC3E}">
        <p14:creationId xmlns:p14="http://schemas.microsoft.com/office/powerpoint/2010/main" val="2277785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5588" y="1758950"/>
            <a:ext cx="27466925" cy="7321550"/>
          </a:xfrm>
        </p:spPr>
        <p:txBody>
          <a:bodyPr/>
          <a:lstStyle>
            <a:lvl1pPr>
              <a:defRPr/>
            </a:lvl1pPr>
          </a:lstStyle>
          <a:p>
            <a:r>
              <a:rPr lang="en-US"/>
              <a:t>Click to edit Master title style</a:t>
            </a:r>
            <a:endParaRPr lang="en-IE"/>
          </a:p>
        </p:txBody>
      </p:sp>
      <p:sp>
        <p:nvSpPr>
          <p:cNvPr id="3" name="Text Placeholder 2"/>
          <p:cNvSpPr>
            <a:spLocks noGrp="1"/>
          </p:cNvSpPr>
          <p:nvPr>
            <p:ph type="body" idx="1"/>
          </p:nvPr>
        </p:nvSpPr>
        <p:spPr>
          <a:xfrm>
            <a:off x="1525588" y="9832975"/>
            <a:ext cx="13484225" cy="40989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5588" y="13931900"/>
            <a:ext cx="13484225" cy="2530951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15503525" y="9832975"/>
            <a:ext cx="13488988" cy="40989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5503525" y="13931900"/>
            <a:ext cx="13488988" cy="2530951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Rectangle 4"/>
          <p:cNvSpPr>
            <a:spLocks noGrp="1" noChangeArrowheads="1"/>
          </p:cNvSpPr>
          <p:nvPr>
            <p:ph type="dt" sz="half" idx="10"/>
          </p:nvPr>
        </p:nvSpPr>
        <p:spPr>
          <a:ln/>
        </p:spPr>
        <p:txBody>
          <a:bodyPr/>
          <a:lstStyle>
            <a:lvl1pPr>
              <a:defRPr/>
            </a:lvl1pPr>
          </a:lstStyle>
          <a:p>
            <a:pPr>
              <a:defRPr/>
            </a:pPr>
            <a:endParaRPr lang="de-DE"/>
          </a:p>
        </p:txBody>
      </p:sp>
      <p:sp>
        <p:nvSpPr>
          <p:cNvPr id="8" name="Rectangle 5"/>
          <p:cNvSpPr>
            <a:spLocks noGrp="1" noChangeArrowheads="1"/>
          </p:cNvSpPr>
          <p:nvPr>
            <p:ph type="ftr" sz="quarter" idx="11"/>
          </p:nvPr>
        </p:nvSpPr>
        <p:spPr>
          <a:ln/>
        </p:spPr>
        <p:txBody>
          <a:bodyPr/>
          <a:lstStyle>
            <a:lvl1pPr>
              <a:defRPr/>
            </a:lvl1pPr>
          </a:lstStyle>
          <a:p>
            <a:pPr>
              <a:defRPr/>
            </a:pPr>
            <a:endParaRPr lang="de-DE"/>
          </a:p>
        </p:txBody>
      </p:sp>
      <p:sp>
        <p:nvSpPr>
          <p:cNvPr id="9" name="Rectangle 6"/>
          <p:cNvSpPr>
            <a:spLocks noGrp="1" noChangeArrowheads="1"/>
          </p:cNvSpPr>
          <p:nvPr>
            <p:ph type="sldNum" sz="quarter" idx="12"/>
          </p:nvPr>
        </p:nvSpPr>
        <p:spPr>
          <a:ln/>
        </p:spPr>
        <p:txBody>
          <a:bodyPr/>
          <a:lstStyle>
            <a:lvl1pPr>
              <a:defRPr/>
            </a:lvl1pPr>
          </a:lstStyle>
          <a:p>
            <a:fld id="{4F2178A3-8816-4085-AE5B-7A940C0D1CAD}" type="slidenum">
              <a:rPr lang="de-DE" altLang="en-US"/>
              <a:pPr/>
              <a:t>‹#›</a:t>
            </a:fld>
            <a:endParaRPr lang="de-DE" altLang="en-US"/>
          </a:p>
        </p:txBody>
      </p:sp>
    </p:spTree>
    <p:extLst>
      <p:ext uri="{BB962C8B-B14F-4D97-AF65-F5344CB8AC3E}">
        <p14:creationId xmlns:p14="http://schemas.microsoft.com/office/powerpoint/2010/main" val="42456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Rectangle 4"/>
          <p:cNvSpPr>
            <a:spLocks noGrp="1" noChangeArrowheads="1"/>
          </p:cNvSpPr>
          <p:nvPr>
            <p:ph type="dt" sz="half" idx="10"/>
          </p:nvPr>
        </p:nvSpPr>
        <p:spPr>
          <a:ln/>
        </p:spPr>
        <p:txBody>
          <a:bodyPr/>
          <a:lstStyle>
            <a:lvl1pPr>
              <a:defRPr/>
            </a:lvl1pPr>
          </a:lstStyle>
          <a:p>
            <a:pPr>
              <a:defRPr/>
            </a:pPr>
            <a:endParaRPr lang="de-DE"/>
          </a:p>
        </p:txBody>
      </p:sp>
      <p:sp>
        <p:nvSpPr>
          <p:cNvPr id="4" name="Rectangle 5"/>
          <p:cNvSpPr>
            <a:spLocks noGrp="1" noChangeArrowheads="1"/>
          </p:cNvSpPr>
          <p:nvPr>
            <p:ph type="ftr" sz="quarter" idx="11"/>
          </p:nvPr>
        </p:nvSpPr>
        <p:spPr>
          <a:ln/>
        </p:spPr>
        <p:txBody>
          <a:bodyPr/>
          <a:lstStyle>
            <a:lvl1pPr>
              <a:defRPr/>
            </a:lvl1pPr>
          </a:lstStyle>
          <a:p>
            <a:pPr>
              <a:defRPr/>
            </a:pPr>
            <a:endParaRPr lang="de-DE"/>
          </a:p>
        </p:txBody>
      </p:sp>
      <p:sp>
        <p:nvSpPr>
          <p:cNvPr id="5" name="Rectangle 6"/>
          <p:cNvSpPr>
            <a:spLocks noGrp="1" noChangeArrowheads="1"/>
          </p:cNvSpPr>
          <p:nvPr>
            <p:ph type="sldNum" sz="quarter" idx="12"/>
          </p:nvPr>
        </p:nvSpPr>
        <p:spPr>
          <a:ln/>
        </p:spPr>
        <p:txBody>
          <a:bodyPr/>
          <a:lstStyle>
            <a:lvl1pPr>
              <a:defRPr/>
            </a:lvl1pPr>
          </a:lstStyle>
          <a:p>
            <a:fld id="{D6B1739C-5724-4217-BA0A-5C108E15CE7F}" type="slidenum">
              <a:rPr lang="de-DE" altLang="en-US"/>
              <a:pPr/>
              <a:t>‹#›</a:t>
            </a:fld>
            <a:endParaRPr lang="de-DE" altLang="en-US"/>
          </a:p>
        </p:txBody>
      </p:sp>
    </p:spTree>
    <p:extLst>
      <p:ext uri="{BB962C8B-B14F-4D97-AF65-F5344CB8AC3E}">
        <p14:creationId xmlns:p14="http://schemas.microsoft.com/office/powerpoint/2010/main" val="1458823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e-DE"/>
          </a:p>
        </p:txBody>
      </p:sp>
      <p:sp>
        <p:nvSpPr>
          <p:cNvPr id="3" name="Rectangle 5"/>
          <p:cNvSpPr>
            <a:spLocks noGrp="1" noChangeArrowheads="1"/>
          </p:cNvSpPr>
          <p:nvPr>
            <p:ph type="ftr" sz="quarter" idx="11"/>
          </p:nvPr>
        </p:nvSpPr>
        <p:spPr>
          <a:ln/>
        </p:spPr>
        <p:txBody>
          <a:bodyPr/>
          <a:lstStyle>
            <a:lvl1pPr>
              <a:defRPr/>
            </a:lvl1pPr>
          </a:lstStyle>
          <a:p>
            <a:pPr>
              <a:defRPr/>
            </a:pPr>
            <a:endParaRPr lang="de-DE"/>
          </a:p>
        </p:txBody>
      </p:sp>
      <p:sp>
        <p:nvSpPr>
          <p:cNvPr id="4" name="Rectangle 6"/>
          <p:cNvSpPr>
            <a:spLocks noGrp="1" noChangeArrowheads="1"/>
          </p:cNvSpPr>
          <p:nvPr>
            <p:ph type="sldNum" sz="quarter" idx="12"/>
          </p:nvPr>
        </p:nvSpPr>
        <p:spPr>
          <a:ln/>
        </p:spPr>
        <p:txBody>
          <a:bodyPr/>
          <a:lstStyle>
            <a:lvl1pPr>
              <a:defRPr/>
            </a:lvl1pPr>
          </a:lstStyle>
          <a:p>
            <a:fld id="{05109524-87EA-4A6E-AF9B-65DFAEAC3F7C}" type="slidenum">
              <a:rPr lang="de-DE" altLang="en-US"/>
              <a:pPr/>
              <a:t>‹#›</a:t>
            </a:fld>
            <a:endParaRPr lang="de-DE" altLang="en-US"/>
          </a:p>
        </p:txBody>
      </p:sp>
    </p:spTree>
    <p:extLst>
      <p:ext uri="{BB962C8B-B14F-4D97-AF65-F5344CB8AC3E}">
        <p14:creationId xmlns:p14="http://schemas.microsoft.com/office/powerpoint/2010/main" val="3349729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5588" y="1749425"/>
            <a:ext cx="10040937" cy="7443788"/>
          </a:xfrm>
        </p:spPr>
        <p:txBody>
          <a:bodyPr anchor="b"/>
          <a:lstStyle>
            <a:lvl1pPr algn="l">
              <a:defRPr sz="2000" b="1"/>
            </a:lvl1pPr>
          </a:lstStyle>
          <a:p>
            <a:r>
              <a:rPr lang="en-US"/>
              <a:t>Click to edit Master title style</a:t>
            </a:r>
            <a:endParaRPr lang="en-IE"/>
          </a:p>
        </p:txBody>
      </p:sp>
      <p:sp>
        <p:nvSpPr>
          <p:cNvPr id="3" name="Content Placeholder 2"/>
          <p:cNvSpPr>
            <a:spLocks noGrp="1"/>
          </p:cNvSpPr>
          <p:nvPr>
            <p:ph idx="1"/>
          </p:nvPr>
        </p:nvSpPr>
        <p:spPr>
          <a:xfrm>
            <a:off x="11931650" y="1749425"/>
            <a:ext cx="17060863" cy="37491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1525588" y="9193213"/>
            <a:ext cx="10040937" cy="300482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fld id="{97B9214C-8B15-4120-BEF5-BE09354352D1}" type="slidenum">
              <a:rPr lang="de-DE" altLang="en-US"/>
              <a:pPr/>
              <a:t>‹#›</a:t>
            </a:fld>
            <a:endParaRPr lang="de-DE" altLang="en-US"/>
          </a:p>
        </p:txBody>
      </p:sp>
    </p:spTree>
    <p:extLst>
      <p:ext uri="{BB962C8B-B14F-4D97-AF65-F5344CB8AC3E}">
        <p14:creationId xmlns:p14="http://schemas.microsoft.com/office/powerpoint/2010/main" val="994186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81700" y="30749875"/>
            <a:ext cx="18310225" cy="3630613"/>
          </a:xfrm>
        </p:spPr>
        <p:txBody>
          <a:bodyPr anchor="b"/>
          <a:lstStyle>
            <a:lvl1pPr algn="l">
              <a:defRPr sz="2000" b="1"/>
            </a:lvl1pPr>
          </a:lstStyle>
          <a:p>
            <a:r>
              <a:rPr lang="en-US"/>
              <a:t>Click to edit Master title style</a:t>
            </a:r>
            <a:endParaRPr lang="en-IE"/>
          </a:p>
        </p:txBody>
      </p:sp>
      <p:sp>
        <p:nvSpPr>
          <p:cNvPr id="3" name="Picture Placeholder 2"/>
          <p:cNvSpPr>
            <a:spLocks noGrp="1"/>
          </p:cNvSpPr>
          <p:nvPr>
            <p:ph type="pic" idx="1"/>
          </p:nvPr>
        </p:nvSpPr>
        <p:spPr>
          <a:xfrm>
            <a:off x="5981700" y="3925888"/>
            <a:ext cx="18310225" cy="263572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E" noProof="0"/>
          </a:p>
        </p:txBody>
      </p:sp>
      <p:sp>
        <p:nvSpPr>
          <p:cNvPr id="4" name="Text Placeholder 3"/>
          <p:cNvSpPr>
            <a:spLocks noGrp="1"/>
          </p:cNvSpPr>
          <p:nvPr>
            <p:ph type="body" sz="half" idx="2"/>
          </p:nvPr>
        </p:nvSpPr>
        <p:spPr>
          <a:xfrm>
            <a:off x="5981700" y="34380488"/>
            <a:ext cx="18310225" cy="51562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fld id="{95834CE7-07DD-49D6-B31D-2653E5327804}" type="slidenum">
              <a:rPr lang="de-DE" altLang="en-US"/>
              <a:pPr/>
              <a:t>‹#›</a:t>
            </a:fld>
            <a:endParaRPr lang="de-DE" altLang="en-US"/>
          </a:p>
        </p:txBody>
      </p:sp>
    </p:spTree>
    <p:extLst>
      <p:ext uri="{BB962C8B-B14F-4D97-AF65-F5344CB8AC3E}">
        <p14:creationId xmlns:p14="http://schemas.microsoft.com/office/powerpoint/2010/main" val="1959808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9175" y="3906838"/>
            <a:ext cx="25939750" cy="732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05645" tIns="202825" rIns="405645" bIns="202825" numCol="1" anchor="ctr" anchorCtr="0" compatLnSpc="1">
            <a:prstTxWarp prst="textNoShape">
              <a:avLst/>
            </a:prstTxWarp>
          </a:bodyPr>
          <a:lstStyle/>
          <a:p>
            <a:pPr lvl="0"/>
            <a:r>
              <a:rPr lang="de-DE" altLang="en-US"/>
              <a:t>Klicken Sie, um das Titelformat zu bearbeiten</a:t>
            </a:r>
          </a:p>
        </p:txBody>
      </p:sp>
      <p:sp>
        <p:nvSpPr>
          <p:cNvPr id="1027" name="Rectangle 3"/>
          <p:cNvSpPr>
            <a:spLocks noGrp="1" noChangeArrowheads="1"/>
          </p:cNvSpPr>
          <p:nvPr>
            <p:ph type="body" idx="1"/>
          </p:nvPr>
        </p:nvSpPr>
        <p:spPr bwMode="auto">
          <a:xfrm>
            <a:off x="2289175" y="12693650"/>
            <a:ext cx="25939750" cy="2635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05645" tIns="202825" rIns="405645" bIns="202825" numCol="1" anchor="t" anchorCtr="0" compatLnSpc="1">
            <a:prstTxWarp prst="textNoShape">
              <a:avLst/>
            </a:prstTxWarp>
          </a:bodyPr>
          <a:lstStyle/>
          <a:p>
            <a:pPr lvl="0"/>
            <a:r>
              <a:rPr lang="de-DE" altLang="en-US"/>
              <a:t>Klicken Sie, um die Formate des Vorlagentextes zu bearbeiten</a:t>
            </a:r>
          </a:p>
          <a:p>
            <a:pPr lvl="1"/>
            <a:r>
              <a:rPr lang="de-DE" altLang="en-US"/>
              <a:t>Zweite Ebene</a:t>
            </a:r>
          </a:p>
          <a:p>
            <a:pPr lvl="2"/>
            <a:r>
              <a:rPr lang="de-DE" altLang="en-US"/>
              <a:t>Dritte Ebene</a:t>
            </a:r>
          </a:p>
          <a:p>
            <a:pPr lvl="3"/>
            <a:r>
              <a:rPr lang="de-DE" altLang="en-US"/>
              <a:t>Vierte Ebene</a:t>
            </a:r>
          </a:p>
          <a:p>
            <a:pPr lvl="4"/>
            <a:r>
              <a:rPr lang="de-DE" altLang="en-US"/>
              <a:t>Fünfte Ebene</a:t>
            </a:r>
          </a:p>
        </p:txBody>
      </p:sp>
      <p:sp>
        <p:nvSpPr>
          <p:cNvPr id="1028" name="Rectangle 4"/>
          <p:cNvSpPr>
            <a:spLocks noGrp="1" noChangeArrowheads="1"/>
          </p:cNvSpPr>
          <p:nvPr>
            <p:ph type="dt" sz="half" idx="2"/>
          </p:nvPr>
        </p:nvSpPr>
        <p:spPr bwMode="auto">
          <a:xfrm>
            <a:off x="2289175" y="40022463"/>
            <a:ext cx="6357938" cy="2928937"/>
          </a:xfrm>
          <a:prstGeom prst="rect">
            <a:avLst/>
          </a:prstGeom>
          <a:noFill/>
          <a:ln>
            <a:noFill/>
          </a:ln>
          <a:effectLst/>
        </p:spPr>
        <p:txBody>
          <a:bodyPr vert="horz" wrap="square" lIns="405645" tIns="202825" rIns="405645" bIns="202825" numCol="1" anchor="t" anchorCtr="0" compatLnSpc="1">
            <a:prstTxWarp prst="textNoShape">
              <a:avLst/>
            </a:prstTxWarp>
          </a:bodyPr>
          <a:lstStyle>
            <a:lvl1pPr>
              <a:defRPr sz="6200">
                <a:latin typeface="Times New Roman" charset="0"/>
                <a:ea typeface="ＭＳ Ｐゴシック" charset="-128"/>
                <a:cs typeface="ＭＳ Ｐゴシック" charset="-128"/>
              </a:defRPr>
            </a:lvl1pPr>
          </a:lstStyle>
          <a:p>
            <a:pPr>
              <a:defRPr/>
            </a:pPr>
            <a:endParaRPr lang="de-DE"/>
          </a:p>
        </p:txBody>
      </p:sp>
      <p:sp>
        <p:nvSpPr>
          <p:cNvPr id="1029" name="Rectangle 5"/>
          <p:cNvSpPr>
            <a:spLocks noGrp="1" noChangeArrowheads="1"/>
          </p:cNvSpPr>
          <p:nvPr>
            <p:ph type="ftr" sz="quarter" idx="3"/>
          </p:nvPr>
        </p:nvSpPr>
        <p:spPr bwMode="auto">
          <a:xfrm>
            <a:off x="10426700" y="40022463"/>
            <a:ext cx="9664700" cy="2928937"/>
          </a:xfrm>
          <a:prstGeom prst="rect">
            <a:avLst/>
          </a:prstGeom>
          <a:noFill/>
          <a:ln>
            <a:noFill/>
          </a:ln>
          <a:effectLst/>
        </p:spPr>
        <p:txBody>
          <a:bodyPr vert="horz" wrap="square" lIns="405645" tIns="202825" rIns="405645" bIns="202825" numCol="1" anchor="t" anchorCtr="0" compatLnSpc="1">
            <a:prstTxWarp prst="textNoShape">
              <a:avLst/>
            </a:prstTxWarp>
          </a:bodyPr>
          <a:lstStyle>
            <a:lvl1pPr algn="ctr">
              <a:defRPr sz="6200">
                <a:latin typeface="Times New Roman" charset="0"/>
                <a:ea typeface="ＭＳ Ｐゴシック" charset="-128"/>
                <a:cs typeface="ＭＳ Ｐゴシック" charset="-128"/>
              </a:defRPr>
            </a:lvl1pPr>
          </a:lstStyle>
          <a:p>
            <a:pPr>
              <a:defRPr/>
            </a:pPr>
            <a:endParaRPr lang="de-DE"/>
          </a:p>
        </p:txBody>
      </p:sp>
      <p:sp>
        <p:nvSpPr>
          <p:cNvPr id="1030" name="Rectangle 6"/>
          <p:cNvSpPr>
            <a:spLocks noGrp="1" noChangeArrowheads="1"/>
          </p:cNvSpPr>
          <p:nvPr>
            <p:ph type="sldNum" sz="quarter" idx="4"/>
          </p:nvPr>
        </p:nvSpPr>
        <p:spPr bwMode="auto">
          <a:xfrm>
            <a:off x="21870988" y="40022463"/>
            <a:ext cx="6357937" cy="2928937"/>
          </a:xfrm>
          <a:prstGeom prst="rect">
            <a:avLst/>
          </a:prstGeom>
          <a:noFill/>
          <a:ln>
            <a:noFill/>
          </a:ln>
          <a:effectLst/>
        </p:spPr>
        <p:txBody>
          <a:bodyPr vert="horz" wrap="square" lIns="405645" tIns="202825" rIns="405645" bIns="202825" numCol="1" anchor="t" anchorCtr="0" compatLnSpc="1">
            <a:prstTxWarp prst="textNoShape">
              <a:avLst/>
            </a:prstTxWarp>
          </a:bodyPr>
          <a:lstStyle>
            <a:lvl1pPr algn="r">
              <a:defRPr sz="6200"/>
            </a:lvl1pPr>
          </a:lstStyle>
          <a:p>
            <a:fld id="{C381DD50-1322-4545-B81D-F7522120051B}" type="slidenum">
              <a:rPr lang="de-DE" altLang="en-US"/>
              <a:pPr/>
              <a:t>‹#›</a:t>
            </a:fld>
            <a:endParaRPr lang="de-DE"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060825" rtl="0" eaLnBrk="0" fontAlgn="base" hangingPunct="0">
        <a:spcBef>
          <a:spcPct val="0"/>
        </a:spcBef>
        <a:spcAft>
          <a:spcPct val="0"/>
        </a:spcAft>
        <a:defRPr sz="19500">
          <a:solidFill>
            <a:schemeClr val="tx2"/>
          </a:solidFill>
          <a:latin typeface="+mj-lt"/>
          <a:ea typeface="MS PGothic" pitchFamily="34" charset="-128"/>
          <a:cs typeface="MS PGothic" pitchFamily="34" charset="-128"/>
        </a:defRPr>
      </a:lvl1pPr>
      <a:lvl2pPr algn="ctr" defTabSz="4060825" rtl="0" eaLnBrk="0" fontAlgn="base" hangingPunct="0">
        <a:spcBef>
          <a:spcPct val="0"/>
        </a:spcBef>
        <a:spcAft>
          <a:spcPct val="0"/>
        </a:spcAft>
        <a:defRPr sz="19500">
          <a:solidFill>
            <a:schemeClr val="tx2"/>
          </a:solidFill>
          <a:latin typeface="Times New Roman" pitchFamily="18" charset="0"/>
          <a:ea typeface="MS PGothic" pitchFamily="34" charset="-128"/>
          <a:cs typeface="MS PGothic" pitchFamily="34" charset="-128"/>
        </a:defRPr>
      </a:lvl2pPr>
      <a:lvl3pPr algn="ctr" defTabSz="4060825" rtl="0" eaLnBrk="0" fontAlgn="base" hangingPunct="0">
        <a:spcBef>
          <a:spcPct val="0"/>
        </a:spcBef>
        <a:spcAft>
          <a:spcPct val="0"/>
        </a:spcAft>
        <a:defRPr sz="19500">
          <a:solidFill>
            <a:schemeClr val="tx2"/>
          </a:solidFill>
          <a:latin typeface="Times New Roman" pitchFamily="18" charset="0"/>
          <a:ea typeface="MS PGothic" pitchFamily="34" charset="-128"/>
          <a:cs typeface="MS PGothic" pitchFamily="34" charset="-128"/>
        </a:defRPr>
      </a:lvl3pPr>
      <a:lvl4pPr algn="ctr" defTabSz="4060825" rtl="0" eaLnBrk="0" fontAlgn="base" hangingPunct="0">
        <a:spcBef>
          <a:spcPct val="0"/>
        </a:spcBef>
        <a:spcAft>
          <a:spcPct val="0"/>
        </a:spcAft>
        <a:defRPr sz="19500">
          <a:solidFill>
            <a:schemeClr val="tx2"/>
          </a:solidFill>
          <a:latin typeface="Times New Roman" pitchFamily="18" charset="0"/>
          <a:ea typeface="MS PGothic" pitchFamily="34" charset="-128"/>
          <a:cs typeface="MS PGothic" pitchFamily="34" charset="-128"/>
        </a:defRPr>
      </a:lvl4pPr>
      <a:lvl5pPr algn="ctr" defTabSz="4060825" rtl="0" eaLnBrk="0" fontAlgn="base" hangingPunct="0">
        <a:spcBef>
          <a:spcPct val="0"/>
        </a:spcBef>
        <a:spcAft>
          <a:spcPct val="0"/>
        </a:spcAft>
        <a:defRPr sz="19500">
          <a:solidFill>
            <a:schemeClr val="tx2"/>
          </a:solidFill>
          <a:latin typeface="Times New Roman" pitchFamily="18" charset="0"/>
          <a:ea typeface="MS PGothic" pitchFamily="34" charset="-128"/>
          <a:cs typeface="MS PGothic" pitchFamily="34" charset="-128"/>
        </a:defRPr>
      </a:lvl5pPr>
      <a:lvl6pPr marL="457200" algn="ctr" defTabSz="4060825" rtl="0" eaLnBrk="0" fontAlgn="base" hangingPunct="0">
        <a:spcBef>
          <a:spcPct val="0"/>
        </a:spcBef>
        <a:spcAft>
          <a:spcPct val="0"/>
        </a:spcAft>
        <a:defRPr sz="19500">
          <a:solidFill>
            <a:schemeClr val="tx2"/>
          </a:solidFill>
          <a:latin typeface="Times New Roman" pitchFamily="18" charset="0"/>
        </a:defRPr>
      </a:lvl6pPr>
      <a:lvl7pPr marL="914400" algn="ctr" defTabSz="4060825" rtl="0" eaLnBrk="0" fontAlgn="base" hangingPunct="0">
        <a:spcBef>
          <a:spcPct val="0"/>
        </a:spcBef>
        <a:spcAft>
          <a:spcPct val="0"/>
        </a:spcAft>
        <a:defRPr sz="19500">
          <a:solidFill>
            <a:schemeClr val="tx2"/>
          </a:solidFill>
          <a:latin typeface="Times New Roman" pitchFamily="18" charset="0"/>
        </a:defRPr>
      </a:lvl7pPr>
      <a:lvl8pPr marL="1371600" algn="ctr" defTabSz="4060825" rtl="0" eaLnBrk="0" fontAlgn="base" hangingPunct="0">
        <a:spcBef>
          <a:spcPct val="0"/>
        </a:spcBef>
        <a:spcAft>
          <a:spcPct val="0"/>
        </a:spcAft>
        <a:defRPr sz="19500">
          <a:solidFill>
            <a:schemeClr val="tx2"/>
          </a:solidFill>
          <a:latin typeface="Times New Roman" pitchFamily="18" charset="0"/>
        </a:defRPr>
      </a:lvl8pPr>
      <a:lvl9pPr marL="1828800" algn="ctr" defTabSz="4060825" rtl="0" eaLnBrk="0" fontAlgn="base" hangingPunct="0">
        <a:spcBef>
          <a:spcPct val="0"/>
        </a:spcBef>
        <a:spcAft>
          <a:spcPct val="0"/>
        </a:spcAft>
        <a:defRPr sz="19500">
          <a:solidFill>
            <a:schemeClr val="tx2"/>
          </a:solidFill>
          <a:latin typeface="Times New Roman" pitchFamily="18" charset="0"/>
        </a:defRPr>
      </a:lvl9pPr>
    </p:titleStyle>
    <p:bodyStyle>
      <a:lvl1pPr marL="1522413" indent="-1522413" algn="l" defTabSz="4060825" rtl="0" eaLnBrk="0" fontAlgn="base" hangingPunct="0">
        <a:spcBef>
          <a:spcPct val="20000"/>
        </a:spcBef>
        <a:spcAft>
          <a:spcPct val="0"/>
        </a:spcAft>
        <a:buChar char="•"/>
        <a:defRPr sz="14200">
          <a:solidFill>
            <a:schemeClr val="tx1"/>
          </a:solidFill>
          <a:latin typeface="+mn-lt"/>
          <a:ea typeface="MS PGothic" pitchFamily="34" charset="-128"/>
          <a:cs typeface="MS PGothic" pitchFamily="34" charset="-128"/>
        </a:defRPr>
      </a:lvl1pPr>
      <a:lvl2pPr marL="3298825" indent="-1268413" algn="l" defTabSz="4060825" rtl="0" eaLnBrk="0" fontAlgn="base" hangingPunct="0">
        <a:spcBef>
          <a:spcPct val="20000"/>
        </a:spcBef>
        <a:spcAft>
          <a:spcPct val="0"/>
        </a:spcAft>
        <a:buChar char="–"/>
        <a:defRPr sz="12400">
          <a:solidFill>
            <a:schemeClr val="tx1"/>
          </a:solidFill>
          <a:latin typeface="+mn-lt"/>
          <a:ea typeface="MS PGothic" pitchFamily="34" charset="-128"/>
          <a:cs typeface="MS PGothic" charset="0"/>
        </a:defRPr>
      </a:lvl2pPr>
      <a:lvl3pPr marL="5075238" indent="-1014413" algn="l" defTabSz="4060825" rtl="0" eaLnBrk="0" fontAlgn="base" hangingPunct="0">
        <a:spcBef>
          <a:spcPct val="20000"/>
        </a:spcBef>
        <a:spcAft>
          <a:spcPct val="0"/>
        </a:spcAft>
        <a:buChar char="•"/>
        <a:defRPr sz="10700">
          <a:solidFill>
            <a:schemeClr val="tx1"/>
          </a:solidFill>
          <a:latin typeface="+mn-lt"/>
          <a:ea typeface="MS PGothic" pitchFamily="34" charset="-128"/>
          <a:cs typeface="MS PGothic" charset="0"/>
        </a:defRPr>
      </a:lvl3pPr>
      <a:lvl4pPr marL="7105650" indent="-1014413" algn="l" defTabSz="4060825" rtl="0" eaLnBrk="0" fontAlgn="base" hangingPunct="0">
        <a:spcBef>
          <a:spcPct val="20000"/>
        </a:spcBef>
        <a:spcAft>
          <a:spcPct val="0"/>
        </a:spcAft>
        <a:buChar char="–"/>
        <a:defRPr sz="8900">
          <a:solidFill>
            <a:schemeClr val="tx1"/>
          </a:solidFill>
          <a:latin typeface="+mn-lt"/>
          <a:ea typeface="MS PGothic" pitchFamily="34" charset="-128"/>
          <a:cs typeface="MS PGothic" charset="0"/>
        </a:defRPr>
      </a:lvl4pPr>
      <a:lvl5pPr marL="9129713" indent="-1022350" algn="l" defTabSz="4060825" rtl="0" eaLnBrk="0" fontAlgn="base" hangingPunct="0">
        <a:spcBef>
          <a:spcPct val="20000"/>
        </a:spcBef>
        <a:spcAft>
          <a:spcPct val="0"/>
        </a:spcAft>
        <a:buChar char="»"/>
        <a:defRPr sz="8900">
          <a:solidFill>
            <a:schemeClr val="tx1"/>
          </a:solidFill>
          <a:latin typeface="+mn-lt"/>
          <a:ea typeface="MS PGothic" pitchFamily="34" charset="-128"/>
          <a:cs typeface="MS PGothic" charset="0"/>
        </a:defRPr>
      </a:lvl5pPr>
      <a:lvl6pPr marL="9586913" indent="-1022350" algn="l" defTabSz="4060825" rtl="0" eaLnBrk="0" fontAlgn="base" hangingPunct="0">
        <a:spcBef>
          <a:spcPct val="20000"/>
        </a:spcBef>
        <a:spcAft>
          <a:spcPct val="0"/>
        </a:spcAft>
        <a:buChar char="»"/>
        <a:defRPr sz="8900">
          <a:solidFill>
            <a:schemeClr val="tx1"/>
          </a:solidFill>
          <a:latin typeface="+mn-lt"/>
        </a:defRPr>
      </a:lvl6pPr>
      <a:lvl7pPr marL="10044113" indent="-1022350" algn="l" defTabSz="4060825" rtl="0" eaLnBrk="0" fontAlgn="base" hangingPunct="0">
        <a:spcBef>
          <a:spcPct val="20000"/>
        </a:spcBef>
        <a:spcAft>
          <a:spcPct val="0"/>
        </a:spcAft>
        <a:buChar char="»"/>
        <a:defRPr sz="8900">
          <a:solidFill>
            <a:schemeClr val="tx1"/>
          </a:solidFill>
          <a:latin typeface="+mn-lt"/>
        </a:defRPr>
      </a:lvl7pPr>
      <a:lvl8pPr marL="10501313" indent="-1022350" algn="l" defTabSz="4060825" rtl="0" eaLnBrk="0" fontAlgn="base" hangingPunct="0">
        <a:spcBef>
          <a:spcPct val="20000"/>
        </a:spcBef>
        <a:spcAft>
          <a:spcPct val="0"/>
        </a:spcAft>
        <a:buChar char="»"/>
        <a:defRPr sz="8900">
          <a:solidFill>
            <a:schemeClr val="tx1"/>
          </a:solidFill>
          <a:latin typeface="+mn-lt"/>
        </a:defRPr>
      </a:lvl8pPr>
      <a:lvl9pPr marL="10958513" indent="-1022350" algn="l" defTabSz="4060825" rtl="0" eaLnBrk="0" fontAlgn="base" hangingPunct="0">
        <a:spcBef>
          <a:spcPct val="20000"/>
        </a:spcBef>
        <a:spcAft>
          <a:spcPct val="0"/>
        </a:spcAft>
        <a:buChar char="»"/>
        <a:defRPr sz="8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1.png"/><Relationship Id="rId7"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2.jpg"/><Relationship Id="rId5" Type="http://schemas.openxmlformats.org/officeDocument/2006/relationships/hyperlink" Target="https://data.gov.ie/dataset/allotments-and-community-gardens-by-local-authority?nocache=true" TargetMode="External"/><Relationship Id="rId4" Type="http://schemas.openxmlformats.org/officeDocument/2006/relationships/hyperlink" Target="http://cgireland.org/community-gardens-ireland-survey/" TargetMode="External"/><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CFF99"/>
        </a:solidFill>
        <a:effectLst/>
      </p:bgPr>
    </p:bg>
    <p:spTree>
      <p:nvGrpSpPr>
        <p:cNvPr id="1" name=""/>
        <p:cNvGrpSpPr/>
        <p:nvPr/>
      </p:nvGrpSpPr>
      <p:grpSpPr>
        <a:xfrm>
          <a:off x="0" y="0"/>
          <a:ext cx="0" cy="0"/>
          <a:chOff x="0" y="0"/>
          <a:chExt cx="0" cy="0"/>
        </a:xfrm>
      </p:grpSpPr>
      <p:sp>
        <p:nvSpPr>
          <p:cNvPr id="16385" name="TextBox 3"/>
          <p:cNvSpPr txBox="1">
            <a:spLocks noChangeArrowheads="1"/>
          </p:cNvSpPr>
          <p:nvPr/>
        </p:nvSpPr>
        <p:spPr bwMode="auto">
          <a:xfrm>
            <a:off x="332081" y="987262"/>
            <a:ext cx="29731012" cy="6740307"/>
          </a:xfrm>
          <a:prstGeom prst="rect">
            <a:avLst/>
          </a:prstGeom>
          <a:solidFill>
            <a:srgbClr val="CCFF99"/>
          </a:solidFill>
          <a:ln>
            <a:noFill/>
          </a:ln>
        </p:spPr>
        <p:txBody>
          <a:bodyPr wrap="squar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a:br>
              <a:rPr lang="en-IE" altLang="en-US" sz="2800" b="1" dirty="0">
                <a:latin typeface="Arial" panose="020B0604020202020204" pitchFamily="34" charset="0"/>
                <a:cs typeface="Arial" panose="020B0604020202020204" pitchFamily="34" charset="0"/>
              </a:rPr>
            </a:br>
            <a:endParaRPr lang="en-IE" altLang="en-US" sz="2800" b="1" dirty="0">
              <a:latin typeface="Arial" panose="020B0604020202020204" pitchFamily="34" charset="0"/>
              <a:cs typeface="Arial" panose="020B0604020202020204" pitchFamily="34" charset="0"/>
            </a:endParaRPr>
          </a:p>
          <a:p>
            <a:pPr algn="ctr"/>
            <a:endParaRPr lang="en-GB" altLang="en-US" sz="6600" b="1" dirty="0">
              <a:latin typeface="Arial" panose="020B0604020202020204" pitchFamily="34" charset="0"/>
              <a:cs typeface="Arial" panose="020B0604020202020204" pitchFamily="34" charset="0"/>
            </a:endParaRPr>
          </a:p>
          <a:p>
            <a:pPr algn="ctr"/>
            <a:r>
              <a:rPr lang="en-GB" altLang="en-US" sz="6600" b="1" dirty="0">
                <a:latin typeface="Arial" panose="020B0604020202020204" pitchFamily="34" charset="0"/>
                <a:cs typeface="Arial" panose="020B0604020202020204" pitchFamily="34" charset="0"/>
              </a:rPr>
              <a:t>Agri-food Resilience Through Community Resilience</a:t>
            </a:r>
            <a:r>
              <a:rPr lang="en-IE" altLang="en-US" sz="6600" b="1" dirty="0">
                <a:latin typeface="Arial" panose="020B0604020202020204" pitchFamily="34" charset="0"/>
                <a:cs typeface="Arial" panose="020B0604020202020204" pitchFamily="34" charset="0"/>
              </a:rPr>
              <a:t>? </a:t>
            </a:r>
          </a:p>
          <a:p>
            <a:pPr algn="ctr"/>
            <a:r>
              <a:rPr lang="en-GB" altLang="en-US" sz="4800" b="1" dirty="0">
                <a:latin typeface="Arial" panose="020B0604020202020204" pitchFamily="34" charset="0"/>
                <a:cs typeface="Arial" panose="020B0604020202020204" pitchFamily="34" charset="0"/>
              </a:rPr>
              <a:t>Community Garden Impacts on Social Transformation and Biodiversity </a:t>
            </a:r>
            <a:endParaRPr lang="en-IE" altLang="en-US" sz="4000" b="1" dirty="0">
              <a:latin typeface="Arial" panose="020B0604020202020204" pitchFamily="34" charset="0"/>
              <a:cs typeface="Arial" panose="020B0604020202020204" pitchFamily="34" charset="0"/>
            </a:endParaRPr>
          </a:p>
          <a:p>
            <a:pPr algn="ctr"/>
            <a:endParaRPr lang="en-IE" altLang="en-US" sz="1800" dirty="0">
              <a:latin typeface="Arial" panose="020B0604020202020204" pitchFamily="34" charset="0"/>
              <a:cs typeface="Arial" panose="020B0604020202020204" pitchFamily="34" charset="0"/>
            </a:endParaRPr>
          </a:p>
          <a:p>
            <a:pPr algn="ctr"/>
            <a:r>
              <a:rPr lang="en-IE" altLang="en-US" sz="4000" dirty="0">
                <a:latin typeface="Arial" panose="020B0604020202020204" pitchFamily="34" charset="0"/>
                <a:cs typeface="Arial" panose="020B0604020202020204" pitchFamily="34" charset="0"/>
              </a:rPr>
              <a:t>K. S. Everette</a:t>
            </a:r>
            <a:r>
              <a:rPr lang="en-GB" altLang="en-US" sz="4000" baseline="30000" dirty="0">
                <a:latin typeface="Arial" panose="020B0604020202020204" pitchFamily="34" charset="0"/>
                <a:cs typeface="Arial" panose="020B0604020202020204" pitchFamily="34" charset="0"/>
              </a:rPr>
              <a:t>1</a:t>
            </a:r>
            <a:r>
              <a:rPr lang="en-IE" altLang="en-US" sz="4000" dirty="0">
                <a:latin typeface="Arial" panose="020B0604020202020204" pitchFamily="34" charset="0"/>
                <a:cs typeface="Arial" panose="020B0604020202020204" pitchFamily="34" charset="0"/>
              </a:rPr>
              <a:t>, Peter C. McKeown</a:t>
            </a:r>
            <a:r>
              <a:rPr lang="en-GB" altLang="en-US" sz="4000" baseline="30000" dirty="0">
                <a:latin typeface="Arial" panose="020B0604020202020204" pitchFamily="34" charset="0"/>
                <a:cs typeface="Arial" panose="020B0604020202020204" pitchFamily="34" charset="0"/>
              </a:rPr>
              <a:t>1</a:t>
            </a:r>
            <a:r>
              <a:rPr lang="en-IE" altLang="en-US" sz="4000" dirty="0">
                <a:latin typeface="Arial" panose="020B0604020202020204" pitchFamily="34" charset="0"/>
                <a:cs typeface="Arial" panose="020B0604020202020204" pitchFamily="34" charset="0"/>
              </a:rPr>
              <a:t>, &amp; Charles Spillane</a:t>
            </a:r>
            <a:r>
              <a:rPr lang="en-GB" altLang="en-US" sz="4000" baseline="30000" dirty="0">
                <a:latin typeface="Arial" panose="020B0604020202020204" pitchFamily="34" charset="0"/>
                <a:cs typeface="Arial" panose="020B0604020202020204" pitchFamily="34" charset="0"/>
              </a:rPr>
              <a:t>1</a:t>
            </a:r>
          </a:p>
          <a:p>
            <a:pPr algn="ctr"/>
            <a:endParaRPr lang="en-GB" altLang="en-US" sz="1800" b="1" dirty="0">
              <a:latin typeface="Arial" panose="020B0604020202020204" pitchFamily="34" charset="0"/>
              <a:cs typeface="Arial" panose="020B0604020202020204" pitchFamily="34" charset="0"/>
            </a:endParaRPr>
          </a:p>
          <a:p>
            <a:pPr algn="just"/>
            <a:endParaRPr lang="en-GB" altLang="en-US" sz="4000" i="1" baseline="30000" dirty="0">
              <a:latin typeface="Arial" panose="020B0604020202020204" pitchFamily="34" charset="0"/>
              <a:cs typeface="Arial" panose="020B0604020202020204" pitchFamily="34" charset="0"/>
            </a:endParaRPr>
          </a:p>
          <a:p>
            <a:pPr algn="just"/>
            <a:endParaRPr lang="en-GB" altLang="en-US" sz="4000" i="1" baseline="30000" dirty="0">
              <a:latin typeface="Arial" panose="020B0604020202020204" pitchFamily="34" charset="0"/>
              <a:cs typeface="Arial" panose="020B0604020202020204" pitchFamily="34" charset="0"/>
            </a:endParaRPr>
          </a:p>
          <a:p>
            <a:pPr algn="just"/>
            <a:br>
              <a:rPr lang="en-GB" altLang="en-US" sz="4000" i="1" baseline="30000" dirty="0">
                <a:latin typeface="Arial" panose="020B0604020202020204" pitchFamily="34" charset="0"/>
                <a:cs typeface="Arial" panose="020B0604020202020204" pitchFamily="34" charset="0"/>
              </a:rPr>
            </a:br>
            <a:r>
              <a:rPr lang="en-GB" altLang="en-US" sz="4000" i="1" baseline="30000" dirty="0">
                <a:latin typeface="Arial" panose="020B0604020202020204" pitchFamily="34" charset="0"/>
                <a:cs typeface="Arial" panose="020B0604020202020204" pitchFamily="34" charset="0"/>
              </a:rPr>
              <a:t>1</a:t>
            </a:r>
            <a:r>
              <a:rPr lang="en-GB" altLang="en-US" sz="4000" i="1" dirty="0">
                <a:latin typeface="Arial" panose="020B0604020202020204" pitchFamily="34" charset="0"/>
                <a:cs typeface="Arial" panose="020B0604020202020204" pitchFamily="34" charset="0"/>
              </a:rPr>
              <a:t>MSc CCAFS Program, Plant &amp; </a:t>
            </a:r>
            <a:r>
              <a:rPr lang="en-GB" altLang="en-US" sz="4000" i="1" dirty="0" err="1">
                <a:latin typeface="Arial" panose="020B0604020202020204" pitchFamily="34" charset="0"/>
                <a:cs typeface="Arial" panose="020B0604020202020204" pitchFamily="34" charset="0"/>
              </a:rPr>
              <a:t>AgriBiosciences</a:t>
            </a:r>
            <a:r>
              <a:rPr lang="en-GB" altLang="en-US" sz="4000" i="1" dirty="0">
                <a:latin typeface="Arial" panose="020B0604020202020204" pitchFamily="34" charset="0"/>
                <a:cs typeface="Arial" panose="020B0604020202020204" pitchFamily="34" charset="0"/>
              </a:rPr>
              <a:t> Research Centre (PABC), Ryan Institute, National University of Ireland Galway</a:t>
            </a:r>
            <a:endParaRPr lang="de-DE" altLang="en-US" sz="1800" i="1" dirty="0">
              <a:latin typeface="Arial" panose="020B0604020202020204" pitchFamily="34" charset="0"/>
              <a:cs typeface="Arial" panose="020B0604020202020204" pitchFamily="34" charset="0"/>
            </a:endParaRPr>
          </a:p>
        </p:txBody>
      </p:sp>
      <p:sp>
        <p:nvSpPr>
          <p:cNvPr id="2072" name="TextBox 1"/>
          <p:cNvSpPr txBox="1">
            <a:spLocks noChangeArrowheads="1"/>
          </p:cNvSpPr>
          <p:nvPr/>
        </p:nvSpPr>
        <p:spPr bwMode="auto">
          <a:xfrm>
            <a:off x="447734" y="42250369"/>
            <a:ext cx="29769047" cy="1539875"/>
          </a:xfrm>
          <a:prstGeom prst="rect">
            <a:avLst/>
          </a:prstGeom>
          <a:solidFill>
            <a:srgbClr val="D9B3FF"/>
          </a:solidFill>
          <a:ln w="9525">
            <a:noFill/>
            <a:miter lim="800000"/>
            <a:headEnd/>
            <a:tailEnd/>
          </a:ln>
        </p:spPr>
        <p:txBody>
          <a:bodyPr wrap="square">
            <a:spAutoFit/>
          </a:bodyPr>
          <a:lstStyle/>
          <a:p>
            <a:pPr algn="ctr">
              <a:defRPr/>
            </a:pPr>
            <a:endParaRPr lang="en-US" sz="9400" b="1" dirty="0">
              <a:solidFill>
                <a:schemeClr val="tx2"/>
              </a:solidFill>
              <a:latin typeface="Arial" charset="0"/>
              <a:cs typeface="Arial" charset="0"/>
            </a:endParaRPr>
          </a:p>
        </p:txBody>
      </p:sp>
      <p:pic>
        <p:nvPicPr>
          <p:cNvPr id="16390"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2081" y="392754"/>
            <a:ext cx="5513129" cy="1694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9" name="Rectangle 17"/>
          <p:cNvSpPr>
            <a:spLocks noChangeArrowheads="1"/>
          </p:cNvSpPr>
          <p:nvPr/>
        </p:nvSpPr>
        <p:spPr bwMode="auto">
          <a:xfrm>
            <a:off x="2292342" y="42468405"/>
            <a:ext cx="25863812"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en-US" altLang="en-US" sz="6600" b="1" dirty="0">
                <a:solidFill>
                  <a:srgbClr val="FFFF21"/>
                </a:solidFill>
                <a:latin typeface="Arial" panose="020B0604020202020204" pitchFamily="34" charset="0"/>
                <a:cs typeface="Arial" panose="020B0604020202020204" pitchFamily="34" charset="0"/>
              </a:rPr>
              <a:t>https://www.plantagbiosciences.org/people/katherine-everette/</a:t>
            </a:r>
          </a:p>
        </p:txBody>
      </p:sp>
      <p:sp>
        <p:nvSpPr>
          <p:cNvPr id="53" name="TextBox 52"/>
          <p:cNvSpPr txBox="1"/>
          <p:nvPr/>
        </p:nvSpPr>
        <p:spPr>
          <a:xfrm>
            <a:off x="406533" y="39583032"/>
            <a:ext cx="29851447" cy="2862322"/>
          </a:xfrm>
          <a:prstGeom prst="rect">
            <a:avLst/>
          </a:prstGeom>
          <a:solidFill>
            <a:srgbClr val="CCFF99"/>
          </a:solidFill>
          <a:ln w="12700">
            <a:solidFill>
              <a:srgbClr val="FFFFFF"/>
            </a:solidFill>
          </a:ln>
        </p:spPr>
        <p:txBody>
          <a:bodyPr wrap="square">
            <a:spAutoFit/>
          </a:bodyPr>
          <a:lstStyle>
            <a:lvl1pPr>
              <a:defRPr sz="2400">
                <a:solidFill>
                  <a:schemeClr val="tx1"/>
                </a:solidFill>
                <a:latin typeface="Times New Roman" charset="0"/>
                <a:ea typeface="MS PGothic" charset="0"/>
                <a:cs typeface="MS PGothic" charset="0"/>
              </a:defRPr>
            </a:lvl1pPr>
            <a:lvl2pPr marL="37931725" indent="-37474525">
              <a:defRPr sz="2400">
                <a:solidFill>
                  <a:schemeClr val="tx1"/>
                </a:solidFill>
                <a:latin typeface="Times New Roman" charset="0"/>
                <a:ea typeface="MS PGothic" charset="0"/>
                <a:cs typeface="MS PGothic" charset="0"/>
              </a:defRPr>
            </a:lvl2pPr>
            <a:lvl3pPr>
              <a:defRPr sz="2400">
                <a:solidFill>
                  <a:schemeClr val="tx1"/>
                </a:solidFill>
                <a:latin typeface="Times New Roman" charset="0"/>
                <a:ea typeface="MS PGothic" charset="0"/>
                <a:cs typeface="MS PGothic" charset="0"/>
              </a:defRPr>
            </a:lvl3pPr>
            <a:lvl4pPr>
              <a:defRPr sz="2400">
                <a:solidFill>
                  <a:schemeClr val="tx1"/>
                </a:solidFill>
                <a:latin typeface="Times New Roman" charset="0"/>
                <a:ea typeface="MS PGothic" charset="0"/>
                <a:cs typeface="MS PGothic" charset="0"/>
              </a:defRPr>
            </a:lvl4pPr>
            <a:lvl5pPr>
              <a:defRPr sz="2400">
                <a:solidFill>
                  <a:schemeClr val="tx1"/>
                </a:solidFill>
                <a:latin typeface="Times New Roman" charset="0"/>
                <a:ea typeface="MS PGothic" charset="0"/>
                <a:cs typeface="MS PGothic" charset="0"/>
              </a:defRPr>
            </a:lvl5pPr>
            <a:lvl6pPr marL="4572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9144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1371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18288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just">
              <a:defRPr/>
            </a:pPr>
            <a:r>
              <a:rPr lang="en-US" sz="3600" b="1" i="1" u="sng" dirty="0">
                <a:latin typeface="Calibri" panose="020F0502020204030204" pitchFamily="34" charset="0"/>
                <a:cs typeface="Calibri" panose="020F0502020204030204" pitchFamily="34" charset="0"/>
              </a:rPr>
              <a:t>Key References:</a:t>
            </a:r>
            <a:r>
              <a:rPr lang="en-US" sz="3600" b="1" i="1" dirty="0">
                <a:latin typeface="Calibri" panose="020F0502020204030204" pitchFamily="34" charset="0"/>
                <a:cs typeface="Calibri" panose="020F0502020204030204" pitchFamily="34" charset="0"/>
              </a:rPr>
              <a:t> </a:t>
            </a:r>
            <a:r>
              <a:rPr lang="en-GB" sz="3600" b="1" dirty="0">
                <a:latin typeface="Calibri" panose="020F0502020204030204" pitchFamily="34" charset="0"/>
                <a:cs typeface="Calibri" panose="020F0502020204030204" pitchFamily="34" charset="0"/>
              </a:rPr>
              <a:t>CGI. (2021). Community Gardens Ireland National Survey. Community Gardens Ireland. Retrieved August 7, 2022, from </a:t>
            </a:r>
            <a:r>
              <a:rPr lang="en-GB" sz="3600" b="1" dirty="0">
                <a:latin typeface="Calibri" panose="020F0502020204030204" pitchFamily="34" charset="0"/>
                <a:cs typeface="Calibri" panose="020F0502020204030204" pitchFamily="34" charset="0"/>
                <a:hlinkClick r:id="rId4"/>
              </a:rPr>
              <a:t>http://cgireland.org/community-gardens-ireland-survey/</a:t>
            </a:r>
            <a:r>
              <a:rPr lang="en-GB" sz="3600" b="1" dirty="0">
                <a:latin typeface="Calibri" panose="020F0502020204030204" pitchFamily="34" charset="0"/>
                <a:cs typeface="Calibri" panose="020F0502020204030204" pitchFamily="34" charset="0"/>
              </a:rPr>
              <a:t>; Keane, R. (2021). Allotments and community gardens by local authority. IRELAND'S OPEN DATA PORTAL. Retrieved August 9, 2022, from </a:t>
            </a:r>
            <a:r>
              <a:rPr lang="en-GB" sz="3600" b="1" dirty="0">
                <a:latin typeface="Calibri" panose="020F0502020204030204" pitchFamily="34" charset="0"/>
                <a:cs typeface="Calibri" panose="020F0502020204030204" pitchFamily="34" charset="0"/>
                <a:hlinkClick r:id="rId5"/>
              </a:rPr>
              <a:t>https://data.gov.ie/dataset/allotments-and-community-gardens-by-local-authority?nocache=true</a:t>
            </a:r>
            <a:r>
              <a:rPr lang="en-GB" sz="3600" b="1" dirty="0">
                <a:latin typeface="Calibri" panose="020F0502020204030204" pitchFamily="34" charset="0"/>
                <a:cs typeface="Calibri" panose="020F0502020204030204" pitchFamily="34" charset="0"/>
              </a:rPr>
              <a:t>; Schoen, V., Caputo, S., &amp; Blythe, C. (2020). Valuing physical and social output: A rapid assessment of a London community garden. Sustainability, 12(13), 5452. https://doi.org/10.3390/su12135452 </a:t>
            </a:r>
          </a:p>
        </p:txBody>
      </p:sp>
      <p:pic>
        <p:nvPicPr>
          <p:cNvPr id="7" name="Picture 6"/>
          <p:cNvPicPr>
            <a:picLocks noChangeAspect="1"/>
          </p:cNvPicPr>
          <p:nvPr/>
        </p:nvPicPr>
        <p:blipFill>
          <a:blip r:embed="rId6">
            <a:extLst>
              <a:ext uri="{28A0092B-C50C-407E-A947-70E740481C1C}">
                <a14:useLocalDpi xmlns:a14="http://schemas.microsoft.com/office/drawing/2010/main" val="0"/>
              </a:ext>
            </a:extLst>
          </a:blip>
          <a:srcRect/>
          <a:stretch/>
        </p:blipFill>
        <p:spPr>
          <a:xfrm>
            <a:off x="26061647" y="396085"/>
            <a:ext cx="4001446" cy="5802098"/>
          </a:xfrm>
          <a:prstGeom prst="rect">
            <a:avLst/>
          </a:prstGeom>
        </p:spPr>
      </p:pic>
      <p:sp>
        <p:nvSpPr>
          <p:cNvPr id="29" name="TextBox 28"/>
          <p:cNvSpPr txBox="1"/>
          <p:nvPr/>
        </p:nvSpPr>
        <p:spPr>
          <a:xfrm>
            <a:off x="365333" y="8189607"/>
            <a:ext cx="14519067" cy="7685393"/>
          </a:xfrm>
          <a:prstGeom prst="rect">
            <a:avLst/>
          </a:prstGeom>
          <a:solidFill>
            <a:srgbClr val="D9B3FF"/>
          </a:solidFill>
          <a:ln w="12700">
            <a:noFill/>
          </a:ln>
        </p:spPr>
        <p:txBody>
          <a:bodyPr wrap="square">
            <a:spAutoFit/>
          </a:bodyPr>
          <a:lstStyle>
            <a:lvl1pPr>
              <a:defRPr sz="2400">
                <a:solidFill>
                  <a:schemeClr val="tx1"/>
                </a:solidFill>
                <a:latin typeface="Times New Roman" charset="0"/>
                <a:ea typeface="MS PGothic" charset="0"/>
                <a:cs typeface="MS PGothic" charset="0"/>
              </a:defRPr>
            </a:lvl1pPr>
            <a:lvl2pPr marL="37931725" indent="-37474525">
              <a:defRPr sz="2400">
                <a:solidFill>
                  <a:schemeClr val="tx1"/>
                </a:solidFill>
                <a:latin typeface="Times New Roman" charset="0"/>
                <a:ea typeface="MS PGothic" charset="0"/>
                <a:cs typeface="MS PGothic" charset="0"/>
              </a:defRPr>
            </a:lvl2pPr>
            <a:lvl3pPr>
              <a:defRPr sz="2400">
                <a:solidFill>
                  <a:schemeClr val="tx1"/>
                </a:solidFill>
                <a:latin typeface="Times New Roman" charset="0"/>
                <a:ea typeface="MS PGothic" charset="0"/>
                <a:cs typeface="MS PGothic" charset="0"/>
              </a:defRPr>
            </a:lvl3pPr>
            <a:lvl4pPr>
              <a:defRPr sz="2400">
                <a:solidFill>
                  <a:schemeClr val="tx1"/>
                </a:solidFill>
                <a:latin typeface="Times New Roman" charset="0"/>
                <a:ea typeface="MS PGothic" charset="0"/>
                <a:cs typeface="MS PGothic" charset="0"/>
              </a:defRPr>
            </a:lvl4pPr>
            <a:lvl5pPr>
              <a:defRPr sz="2400">
                <a:solidFill>
                  <a:schemeClr val="tx1"/>
                </a:solidFill>
                <a:latin typeface="Times New Roman" charset="0"/>
                <a:ea typeface="MS PGothic" charset="0"/>
                <a:cs typeface="MS PGothic" charset="0"/>
              </a:defRPr>
            </a:lvl5pPr>
            <a:lvl6pPr marL="4572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9144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1371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18288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defRPr/>
            </a:pPr>
            <a:r>
              <a:rPr lang="en-US" sz="5400" b="1" u="sng" dirty="0">
                <a:latin typeface="Arial" charset="0"/>
                <a:cs typeface="Arial" charset="0"/>
              </a:rPr>
              <a:t>Research challenge</a:t>
            </a:r>
          </a:p>
          <a:p>
            <a:pPr>
              <a:defRPr/>
            </a:pPr>
            <a:endParaRPr lang="en-US" sz="1200" b="1" dirty="0">
              <a:latin typeface="Arial" charset="0"/>
              <a:cs typeface="Arial" charset="0"/>
            </a:endParaRPr>
          </a:p>
          <a:p>
            <a:pPr algn="just">
              <a:defRPr/>
            </a:pPr>
            <a:r>
              <a:rPr lang="en-US" sz="4800" b="1" dirty="0">
                <a:latin typeface="Calibri" panose="020F0502020204030204" pitchFamily="34" charset="0"/>
                <a:cs typeface="Calibri" panose="020F0502020204030204" pitchFamily="34" charset="0"/>
              </a:rPr>
              <a:t>Community food production is an underutilized within the current agri-food system, particularly community gardening. </a:t>
            </a:r>
            <a:r>
              <a:rPr lang="en-GB" sz="4800" b="1" dirty="0">
                <a:latin typeface="Calibri" panose="020F0502020204030204" pitchFamily="34" charset="0"/>
                <a:cs typeface="Calibri" panose="020F0502020204030204" pitchFamily="34" charset="0"/>
              </a:rPr>
              <a:t>This project utilizes current data from community garden surveys within Ireland and the United Kingdom to inform scalability through mapping of the current scope of community gardens in Ireland and the United Kingdom, review of novel quantification tools, as well as financing.</a:t>
            </a:r>
            <a:endParaRPr lang="en-US" sz="4800" b="1" dirty="0">
              <a:latin typeface="Calibri" panose="020F0502020204030204" pitchFamily="34" charset="0"/>
              <a:cs typeface="Calibri" panose="020F0502020204030204" pitchFamily="34" charset="0"/>
            </a:endParaRPr>
          </a:p>
          <a:p>
            <a:pPr>
              <a:defRPr/>
            </a:pPr>
            <a:endParaRPr lang="en-US" sz="4800" b="1" dirty="0">
              <a:latin typeface="Arial" charset="0"/>
              <a:cs typeface="Arial" charset="0"/>
            </a:endParaRPr>
          </a:p>
        </p:txBody>
      </p:sp>
      <p:sp>
        <p:nvSpPr>
          <p:cNvPr id="32" name="TextBox 31"/>
          <p:cNvSpPr txBox="1"/>
          <p:nvPr/>
        </p:nvSpPr>
        <p:spPr>
          <a:xfrm>
            <a:off x="15586123" y="8148451"/>
            <a:ext cx="14566643" cy="8494633"/>
          </a:xfrm>
          <a:prstGeom prst="rect">
            <a:avLst/>
          </a:prstGeom>
          <a:solidFill>
            <a:srgbClr val="FFFFB7"/>
          </a:solidFill>
          <a:ln w="12700">
            <a:noFill/>
          </a:ln>
        </p:spPr>
        <p:txBody>
          <a:bodyPr wrap="square">
            <a:spAutoFit/>
          </a:bodyPr>
          <a:lstStyle>
            <a:lvl1pPr>
              <a:defRPr sz="2400">
                <a:solidFill>
                  <a:schemeClr val="tx1"/>
                </a:solidFill>
                <a:latin typeface="Times New Roman" charset="0"/>
                <a:ea typeface="MS PGothic" charset="0"/>
                <a:cs typeface="MS PGothic" charset="0"/>
              </a:defRPr>
            </a:lvl1pPr>
            <a:lvl2pPr marL="37931725" indent="-37474525">
              <a:defRPr sz="2400">
                <a:solidFill>
                  <a:schemeClr val="tx1"/>
                </a:solidFill>
                <a:latin typeface="Times New Roman" charset="0"/>
                <a:ea typeface="MS PGothic" charset="0"/>
                <a:cs typeface="MS PGothic" charset="0"/>
              </a:defRPr>
            </a:lvl2pPr>
            <a:lvl3pPr>
              <a:defRPr sz="2400">
                <a:solidFill>
                  <a:schemeClr val="tx1"/>
                </a:solidFill>
                <a:latin typeface="Times New Roman" charset="0"/>
                <a:ea typeface="MS PGothic" charset="0"/>
                <a:cs typeface="MS PGothic" charset="0"/>
              </a:defRPr>
            </a:lvl3pPr>
            <a:lvl4pPr>
              <a:defRPr sz="2400">
                <a:solidFill>
                  <a:schemeClr val="tx1"/>
                </a:solidFill>
                <a:latin typeface="Times New Roman" charset="0"/>
                <a:ea typeface="MS PGothic" charset="0"/>
                <a:cs typeface="MS PGothic" charset="0"/>
              </a:defRPr>
            </a:lvl4pPr>
            <a:lvl5pPr>
              <a:defRPr sz="2400">
                <a:solidFill>
                  <a:schemeClr val="tx1"/>
                </a:solidFill>
                <a:latin typeface="Times New Roman" charset="0"/>
                <a:ea typeface="MS PGothic" charset="0"/>
                <a:cs typeface="MS PGothic" charset="0"/>
              </a:defRPr>
            </a:lvl5pPr>
            <a:lvl6pPr marL="4572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9144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1371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18288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r>
              <a:rPr lang="en-US" altLang="en-US" sz="5400" b="1" u="sng" dirty="0">
                <a:latin typeface="Arial" panose="020B0604020202020204" pitchFamily="34" charset="0"/>
                <a:cs typeface="Arial" panose="020B0604020202020204" pitchFamily="34" charset="0"/>
              </a:rPr>
              <a:t>Student Bio</a:t>
            </a:r>
          </a:p>
          <a:p>
            <a:endParaRPr lang="en-US" altLang="en-US" sz="1200" b="1" dirty="0">
              <a:latin typeface="Arial" panose="020B0604020202020204" pitchFamily="34" charset="0"/>
              <a:cs typeface="Arial" panose="020B0604020202020204" pitchFamily="34" charset="0"/>
            </a:endParaRPr>
          </a:p>
          <a:p>
            <a:pPr algn="just"/>
            <a:r>
              <a:rPr lang="en-US" altLang="en-US" sz="4800" b="1" dirty="0">
                <a:latin typeface="Calibri" panose="020F0502020204030204" pitchFamily="34" charset="0"/>
                <a:cs typeface="Calibri" panose="020F0502020204030204" pitchFamily="34" charset="0"/>
              </a:rPr>
              <a:t>Kayti Everette received a B.A. degree in Latin American Studies from Knox College, IL, USA, as well as an M.A. in Culture and Colonialism from NUIG, IE, and is now completing the MSc CCAFS at NUIG. Professional interests are varied and pertain to the intersections of nature and community, habitat restoration, community land trusts, disease ecology, and conservation. Previous work experience in USA, Ireland, and Perú, with keen interest  in pursuing a career related to the above areas. </a:t>
            </a:r>
            <a:br>
              <a:rPr lang="en-US" altLang="en-US" sz="4800" b="1" dirty="0">
                <a:latin typeface="Calibri" panose="020F0502020204030204" pitchFamily="34" charset="0"/>
                <a:cs typeface="Calibri" panose="020F0502020204030204" pitchFamily="34" charset="0"/>
              </a:rPr>
            </a:br>
            <a:r>
              <a:rPr lang="en-US" altLang="en-US" sz="4800" b="1" dirty="0">
                <a:latin typeface="Calibri" panose="020F0502020204030204" pitchFamily="34" charset="0"/>
                <a:cs typeface="Calibri" panose="020F0502020204030204" pitchFamily="34" charset="0"/>
              </a:rPr>
              <a:t>E-mail: kseverette@knox.edu</a:t>
            </a:r>
          </a:p>
        </p:txBody>
      </p:sp>
      <p:sp>
        <p:nvSpPr>
          <p:cNvPr id="40" name="Rectangle 39"/>
          <p:cNvSpPr/>
          <p:nvPr/>
        </p:nvSpPr>
        <p:spPr bwMode="auto">
          <a:xfrm>
            <a:off x="370938" y="25298252"/>
            <a:ext cx="14566642" cy="14122548"/>
          </a:xfrm>
          <a:prstGeom prst="rect">
            <a:avLst/>
          </a:prstGeom>
          <a:solidFill>
            <a:srgbClr val="FFFFB7"/>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E" sz="2400" b="0" i="0" u="none" strike="noStrike" cap="none" normalizeH="0" baseline="0">
              <a:ln>
                <a:noFill/>
              </a:ln>
              <a:solidFill>
                <a:schemeClr val="tx1"/>
              </a:solidFill>
              <a:effectLst/>
              <a:latin typeface="Times New Roman" pitchFamily="18" charset="0"/>
            </a:endParaRPr>
          </a:p>
        </p:txBody>
      </p:sp>
      <p:sp>
        <p:nvSpPr>
          <p:cNvPr id="41" name="TextBox 40"/>
          <p:cNvSpPr txBox="1"/>
          <p:nvPr/>
        </p:nvSpPr>
        <p:spPr>
          <a:xfrm>
            <a:off x="560060" y="25758886"/>
            <a:ext cx="14346307" cy="7017306"/>
          </a:xfrm>
          <a:prstGeom prst="rect">
            <a:avLst/>
          </a:prstGeom>
          <a:solidFill>
            <a:srgbClr val="FFFFB7"/>
          </a:solidFill>
          <a:ln w="12700">
            <a:noFill/>
          </a:ln>
        </p:spPr>
        <p:txBody>
          <a:bodyPr wrap="square">
            <a:spAutoFit/>
          </a:bodyPr>
          <a:lstStyle>
            <a:lvl1pPr>
              <a:defRPr sz="2400">
                <a:solidFill>
                  <a:schemeClr val="tx1"/>
                </a:solidFill>
                <a:latin typeface="Times New Roman" charset="0"/>
                <a:ea typeface="MS PGothic" charset="0"/>
                <a:cs typeface="MS PGothic" charset="0"/>
              </a:defRPr>
            </a:lvl1pPr>
            <a:lvl2pPr marL="37931725" indent="-37474525">
              <a:defRPr sz="2400">
                <a:solidFill>
                  <a:schemeClr val="tx1"/>
                </a:solidFill>
                <a:latin typeface="Times New Roman" charset="0"/>
                <a:ea typeface="MS PGothic" charset="0"/>
                <a:cs typeface="MS PGothic" charset="0"/>
              </a:defRPr>
            </a:lvl2pPr>
            <a:lvl3pPr>
              <a:defRPr sz="2400">
                <a:solidFill>
                  <a:schemeClr val="tx1"/>
                </a:solidFill>
                <a:latin typeface="Times New Roman" charset="0"/>
                <a:ea typeface="MS PGothic" charset="0"/>
                <a:cs typeface="MS PGothic" charset="0"/>
              </a:defRPr>
            </a:lvl3pPr>
            <a:lvl4pPr>
              <a:defRPr sz="2400">
                <a:solidFill>
                  <a:schemeClr val="tx1"/>
                </a:solidFill>
                <a:latin typeface="Times New Roman" charset="0"/>
                <a:ea typeface="MS PGothic" charset="0"/>
                <a:cs typeface="MS PGothic" charset="0"/>
              </a:defRPr>
            </a:lvl4pPr>
            <a:lvl5pPr>
              <a:defRPr sz="2400">
                <a:solidFill>
                  <a:schemeClr val="tx1"/>
                </a:solidFill>
                <a:latin typeface="Times New Roman" charset="0"/>
                <a:ea typeface="MS PGothic" charset="0"/>
                <a:cs typeface="MS PGothic" charset="0"/>
              </a:defRPr>
            </a:lvl5pPr>
            <a:lvl6pPr marL="4572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9144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1371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18288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defRPr/>
            </a:pPr>
            <a:r>
              <a:rPr lang="en-US" sz="5400" b="1" u="sng" dirty="0">
                <a:latin typeface="Arial" charset="0"/>
                <a:cs typeface="Arial" charset="0"/>
              </a:rPr>
              <a:t>Context/study area</a:t>
            </a:r>
          </a:p>
          <a:p>
            <a:pPr>
              <a:defRPr/>
            </a:pPr>
            <a:endParaRPr lang="en-US" sz="1200" b="1" dirty="0">
              <a:latin typeface="Arial" charset="0"/>
              <a:cs typeface="Arial" charset="0"/>
            </a:endParaRPr>
          </a:p>
          <a:p>
            <a:pPr algn="just">
              <a:defRPr/>
            </a:pPr>
            <a:r>
              <a:rPr lang="en-US" sz="4800" b="1" dirty="0">
                <a:latin typeface="Calibri" panose="020F0502020204030204" pitchFamily="34" charset="0"/>
                <a:cs typeface="Calibri" panose="020F0502020204030204" pitchFamily="34" charset="0"/>
              </a:rPr>
              <a:t>Community Gardening refers to the tending of a shared plot of land where members have autonomy over the cultivation, harvest, distribution, and maintenance of the space. There are numerous social benefits associated with the practice, but more research is needed on the food security benefits and potential for scaling for agri-food resilience.</a:t>
            </a:r>
          </a:p>
          <a:p>
            <a:pPr>
              <a:defRPr/>
            </a:pPr>
            <a:endParaRPr lang="en-US" sz="4800" b="1" dirty="0">
              <a:latin typeface="Arial" charset="0"/>
              <a:cs typeface="Arial" charset="0"/>
            </a:endParaRPr>
          </a:p>
        </p:txBody>
      </p:sp>
      <p:sp>
        <p:nvSpPr>
          <p:cNvPr id="16402" name="TextBox 21"/>
          <p:cNvSpPr txBox="1">
            <a:spLocks noChangeArrowheads="1"/>
          </p:cNvSpPr>
          <p:nvPr/>
        </p:nvSpPr>
        <p:spPr bwMode="auto">
          <a:xfrm>
            <a:off x="9604260" y="35647263"/>
            <a:ext cx="5727998"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en-US" altLang="en-US" sz="3600" b="1" dirty="0">
                <a:latin typeface="Arial" panose="020B0604020202020204" pitchFamily="34" charset="0"/>
                <a:cs typeface="Arial" panose="020B0604020202020204" pitchFamily="34" charset="0"/>
              </a:rPr>
              <a:t>Figure 1: </a:t>
            </a:r>
            <a:r>
              <a:rPr lang="en-GB" altLang="en-US" sz="3600" b="1" dirty="0">
                <a:latin typeface="Arial" panose="020B0604020202020204" pitchFamily="34" charset="0"/>
                <a:cs typeface="Arial" panose="020B0604020202020204" pitchFamily="34" charset="0"/>
              </a:rPr>
              <a:t>The graphic shows five thematic areas that are tied to community gardening and resilience. </a:t>
            </a:r>
            <a:r>
              <a:rPr lang="en-US" altLang="en-US" sz="3600" b="1" dirty="0">
                <a:latin typeface="Arial" panose="020B0604020202020204" pitchFamily="34" charset="0"/>
                <a:cs typeface="Arial" panose="020B0604020202020204" pitchFamily="34" charset="0"/>
              </a:rPr>
              <a:t>(Everette, 2022) </a:t>
            </a:r>
          </a:p>
        </p:txBody>
      </p:sp>
      <p:pic>
        <p:nvPicPr>
          <p:cNvPr id="16396" name="Picture 16"/>
          <p:cNvPicPr>
            <a:picLocks noChangeAspect="1"/>
          </p:cNvPicPr>
          <p:nvPr/>
        </p:nvPicPr>
        <p:blipFill>
          <a:blip r:embed="rId7">
            <a:extLst>
              <a:ext uri="{28A0092B-C50C-407E-A947-70E740481C1C}">
                <a14:useLocalDpi xmlns:a14="http://schemas.microsoft.com/office/drawing/2010/main" val="0"/>
              </a:ext>
            </a:extLst>
          </a:blip>
          <a:srcRect/>
          <a:stretch/>
        </p:blipFill>
        <p:spPr bwMode="auto">
          <a:xfrm>
            <a:off x="560060" y="32251846"/>
            <a:ext cx="9036726" cy="6790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2" name="Group 41"/>
          <p:cNvGrpSpPr/>
          <p:nvPr/>
        </p:nvGrpSpPr>
        <p:grpSpPr>
          <a:xfrm>
            <a:off x="339725" y="16342529"/>
            <a:ext cx="14566642" cy="8337157"/>
            <a:chOff x="325438" y="10542930"/>
            <a:chExt cx="14745734" cy="7781340"/>
          </a:xfrm>
          <a:solidFill>
            <a:srgbClr val="B3D2FF"/>
          </a:solidFill>
        </p:grpSpPr>
        <p:sp>
          <p:nvSpPr>
            <p:cNvPr id="45" name="Rectangle 44"/>
            <p:cNvSpPr/>
            <p:nvPr/>
          </p:nvSpPr>
          <p:spPr bwMode="auto">
            <a:xfrm>
              <a:off x="325438" y="10753482"/>
              <a:ext cx="14715921" cy="7570788"/>
            </a:xfrm>
            <a:prstGeom prst="rect">
              <a:avLst/>
            </a:prstGeom>
            <a:grpFill/>
            <a:ln w="9525"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E" sz="2400" b="0" i="0" u="none" strike="noStrike" cap="none" normalizeH="0" baseline="0" dirty="0">
                <a:ln>
                  <a:noFill/>
                </a:ln>
                <a:solidFill>
                  <a:schemeClr val="tx1"/>
                </a:solidFill>
                <a:effectLst/>
                <a:latin typeface="Times New Roman" pitchFamily="18" charset="0"/>
              </a:endParaRPr>
            </a:p>
            <a:p>
              <a:pPr marL="0" marR="0" indent="0" algn="l" defTabSz="914400" rtl="0" eaLnBrk="0" fontAlgn="base" latinLnBrk="0" hangingPunct="0">
                <a:lnSpc>
                  <a:spcPct val="100000"/>
                </a:lnSpc>
                <a:spcBef>
                  <a:spcPct val="0"/>
                </a:spcBef>
                <a:spcAft>
                  <a:spcPct val="0"/>
                </a:spcAft>
                <a:buClrTx/>
                <a:buSzTx/>
                <a:buFontTx/>
                <a:buNone/>
                <a:tabLst/>
              </a:pPr>
              <a:endParaRPr lang="en-IE" dirty="0"/>
            </a:p>
            <a:p>
              <a:pPr marL="0" marR="0" indent="0" algn="l" defTabSz="914400" rtl="0" eaLnBrk="0" fontAlgn="base" latinLnBrk="0" hangingPunct="0">
                <a:lnSpc>
                  <a:spcPct val="100000"/>
                </a:lnSpc>
                <a:spcBef>
                  <a:spcPct val="0"/>
                </a:spcBef>
                <a:spcAft>
                  <a:spcPct val="0"/>
                </a:spcAft>
                <a:buClrTx/>
                <a:buSzTx/>
                <a:buFontTx/>
                <a:buNone/>
                <a:tabLst/>
              </a:pPr>
              <a:endParaRPr kumimoji="0" lang="en-IE" sz="2400" b="0" i="0" u="none" strike="noStrike" cap="none" normalizeH="0" baseline="0" dirty="0">
                <a:ln>
                  <a:noFill/>
                </a:ln>
                <a:solidFill>
                  <a:schemeClr val="tx1"/>
                </a:solidFill>
                <a:effectLst/>
                <a:latin typeface="Times New Roman" pitchFamily="18" charset="0"/>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IE" sz="2400" b="0" i="0" u="none" strike="noStrike" cap="none" normalizeH="0" baseline="0" dirty="0">
                <a:ln>
                  <a:noFill/>
                </a:ln>
                <a:solidFill>
                  <a:schemeClr val="tx1"/>
                </a:solidFill>
                <a:effectLst/>
                <a:latin typeface="Times New Roman" pitchFamily="18" charset="0"/>
              </a:endParaRPr>
            </a:p>
          </p:txBody>
        </p:sp>
        <p:sp>
          <p:nvSpPr>
            <p:cNvPr id="46" name="TextBox 45"/>
            <p:cNvSpPr txBox="1"/>
            <p:nvPr/>
          </p:nvSpPr>
          <p:spPr>
            <a:xfrm>
              <a:off x="325438" y="10542930"/>
              <a:ext cx="14745734" cy="1746696"/>
            </a:xfrm>
            <a:prstGeom prst="rect">
              <a:avLst/>
            </a:prstGeom>
            <a:grpFill/>
            <a:ln w="12700">
              <a:noFill/>
            </a:ln>
          </p:spPr>
          <p:txBody>
            <a:bodyPr wrap="square">
              <a:spAutoFit/>
            </a:bodyPr>
            <a:lstStyle>
              <a:lvl1pPr>
                <a:defRPr sz="2400">
                  <a:solidFill>
                    <a:schemeClr val="tx1"/>
                  </a:solidFill>
                  <a:latin typeface="Times New Roman" charset="0"/>
                  <a:ea typeface="MS PGothic" charset="0"/>
                  <a:cs typeface="MS PGothic" charset="0"/>
                </a:defRPr>
              </a:lvl1pPr>
              <a:lvl2pPr marL="37931725" indent="-37474525">
                <a:defRPr sz="2400">
                  <a:solidFill>
                    <a:schemeClr val="tx1"/>
                  </a:solidFill>
                  <a:latin typeface="Times New Roman" charset="0"/>
                  <a:ea typeface="MS PGothic" charset="0"/>
                  <a:cs typeface="MS PGothic" charset="0"/>
                </a:defRPr>
              </a:lvl2pPr>
              <a:lvl3pPr>
                <a:defRPr sz="2400">
                  <a:solidFill>
                    <a:schemeClr val="tx1"/>
                  </a:solidFill>
                  <a:latin typeface="Times New Roman" charset="0"/>
                  <a:ea typeface="MS PGothic" charset="0"/>
                  <a:cs typeface="MS PGothic" charset="0"/>
                </a:defRPr>
              </a:lvl3pPr>
              <a:lvl4pPr>
                <a:defRPr sz="2400">
                  <a:solidFill>
                    <a:schemeClr val="tx1"/>
                  </a:solidFill>
                  <a:latin typeface="Times New Roman" charset="0"/>
                  <a:ea typeface="MS PGothic" charset="0"/>
                  <a:cs typeface="MS PGothic" charset="0"/>
                </a:defRPr>
              </a:lvl4pPr>
              <a:lvl5pPr>
                <a:defRPr sz="2400">
                  <a:solidFill>
                    <a:schemeClr val="tx1"/>
                  </a:solidFill>
                  <a:latin typeface="Times New Roman" charset="0"/>
                  <a:ea typeface="MS PGothic" charset="0"/>
                  <a:cs typeface="MS PGothic" charset="0"/>
                </a:defRPr>
              </a:lvl5pPr>
              <a:lvl6pPr marL="4572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9144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1371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18288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defRPr/>
              </a:pPr>
              <a:r>
                <a:rPr lang="en-US" sz="5400" b="1" u="sng" dirty="0">
                  <a:latin typeface="Arial" charset="0"/>
                  <a:cs typeface="Arial" charset="0"/>
                </a:rPr>
                <a:t>Methodology</a:t>
              </a:r>
            </a:p>
            <a:p>
              <a:pPr algn="just">
                <a:defRPr/>
              </a:pPr>
              <a:endParaRPr lang="en-US" sz="1200" b="1" dirty="0">
                <a:latin typeface="Arial" charset="0"/>
                <a:cs typeface="Arial" charset="0"/>
              </a:endParaRPr>
            </a:p>
            <a:p>
              <a:pPr>
                <a:defRPr/>
              </a:pPr>
              <a:endParaRPr lang="en-US" sz="4800" b="1" dirty="0">
                <a:latin typeface="Arial" charset="0"/>
                <a:cs typeface="Arial" charset="0"/>
              </a:endParaRPr>
            </a:p>
          </p:txBody>
        </p:sp>
      </p:grpSp>
      <p:sp>
        <p:nvSpPr>
          <p:cNvPr id="48" name="Rectangle 47"/>
          <p:cNvSpPr/>
          <p:nvPr/>
        </p:nvSpPr>
        <p:spPr bwMode="auto">
          <a:xfrm>
            <a:off x="15586123" y="17735585"/>
            <a:ext cx="14599205" cy="14011238"/>
          </a:xfrm>
          <a:prstGeom prst="rect">
            <a:avLst/>
          </a:prstGeom>
          <a:solidFill>
            <a:srgbClr val="D9B3FF"/>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E" sz="2400" b="0" i="0" u="none" strike="noStrike" cap="none" normalizeH="0" baseline="0">
              <a:ln>
                <a:noFill/>
              </a:ln>
              <a:solidFill>
                <a:schemeClr val="tx1"/>
              </a:solidFill>
              <a:effectLst/>
              <a:latin typeface="Times New Roman" pitchFamily="18" charset="0"/>
            </a:endParaRPr>
          </a:p>
        </p:txBody>
      </p:sp>
      <p:sp>
        <p:nvSpPr>
          <p:cNvPr id="49" name="TextBox 48"/>
          <p:cNvSpPr txBox="1"/>
          <p:nvPr/>
        </p:nvSpPr>
        <p:spPr>
          <a:xfrm>
            <a:off x="15609600" y="17008371"/>
            <a:ext cx="14566642" cy="14373165"/>
          </a:xfrm>
          <a:prstGeom prst="rect">
            <a:avLst/>
          </a:prstGeom>
          <a:solidFill>
            <a:srgbClr val="D9B3FF"/>
          </a:solidFill>
          <a:ln w="12700">
            <a:noFill/>
          </a:ln>
        </p:spPr>
        <p:txBody>
          <a:bodyPr wrap="square">
            <a:spAutoFit/>
          </a:bodyPr>
          <a:lstStyle>
            <a:lvl1pPr>
              <a:defRPr sz="2400">
                <a:solidFill>
                  <a:schemeClr val="tx1"/>
                </a:solidFill>
                <a:latin typeface="Times New Roman" charset="0"/>
                <a:ea typeface="MS PGothic" charset="0"/>
                <a:cs typeface="MS PGothic" charset="0"/>
              </a:defRPr>
            </a:lvl1pPr>
            <a:lvl2pPr marL="37931725" indent="-37474525">
              <a:defRPr sz="2400">
                <a:solidFill>
                  <a:schemeClr val="tx1"/>
                </a:solidFill>
                <a:latin typeface="Times New Roman" charset="0"/>
                <a:ea typeface="MS PGothic" charset="0"/>
                <a:cs typeface="MS PGothic" charset="0"/>
              </a:defRPr>
            </a:lvl2pPr>
            <a:lvl3pPr>
              <a:defRPr sz="2400">
                <a:solidFill>
                  <a:schemeClr val="tx1"/>
                </a:solidFill>
                <a:latin typeface="Times New Roman" charset="0"/>
                <a:ea typeface="MS PGothic" charset="0"/>
                <a:cs typeface="MS PGothic" charset="0"/>
              </a:defRPr>
            </a:lvl3pPr>
            <a:lvl4pPr>
              <a:defRPr sz="2400">
                <a:solidFill>
                  <a:schemeClr val="tx1"/>
                </a:solidFill>
                <a:latin typeface="Times New Roman" charset="0"/>
                <a:ea typeface="MS PGothic" charset="0"/>
                <a:cs typeface="MS PGothic" charset="0"/>
              </a:defRPr>
            </a:lvl4pPr>
            <a:lvl5pPr>
              <a:defRPr sz="2400">
                <a:solidFill>
                  <a:schemeClr val="tx1"/>
                </a:solidFill>
                <a:latin typeface="Times New Roman" charset="0"/>
                <a:ea typeface="MS PGothic" charset="0"/>
                <a:cs typeface="MS PGothic" charset="0"/>
              </a:defRPr>
            </a:lvl5pPr>
            <a:lvl6pPr marL="4572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9144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1371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18288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defRPr/>
            </a:pPr>
            <a:r>
              <a:rPr lang="en-US" sz="5400" b="1" u="sng" dirty="0">
                <a:solidFill>
                  <a:srgbClr val="000000"/>
                </a:solidFill>
                <a:latin typeface="Arial" charset="0"/>
                <a:cs typeface="Arial" charset="0"/>
              </a:rPr>
              <a:t>Results</a:t>
            </a:r>
            <a:endParaRPr lang="en-US" sz="5400" b="1" u="sng" dirty="0">
              <a:latin typeface="Arial" charset="0"/>
              <a:cs typeface="Arial" charset="0"/>
            </a:endParaRPr>
          </a:p>
          <a:p>
            <a:pPr>
              <a:defRPr/>
            </a:pPr>
            <a:endParaRPr lang="en-US" sz="1600" b="1" dirty="0">
              <a:latin typeface="Arial" charset="0"/>
              <a:cs typeface="Arial" charset="0"/>
            </a:endParaRPr>
          </a:p>
          <a:p>
            <a:pPr>
              <a:defRPr/>
            </a:pPr>
            <a:endParaRPr lang="en-US" sz="5400" b="1" dirty="0">
              <a:latin typeface="Arial" charset="0"/>
              <a:cs typeface="Arial" charset="0"/>
            </a:endParaRPr>
          </a:p>
          <a:p>
            <a:pPr>
              <a:defRPr/>
            </a:pPr>
            <a:endParaRPr lang="en-US" sz="5400" b="1" dirty="0">
              <a:latin typeface="Arial" charset="0"/>
              <a:cs typeface="Arial" charset="0"/>
            </a:endParaRPr>
          </a:p>
          <a:p>
            <a:pPr>
              <a:defRPr/>
            </a:pPr>
            <a:endParaRPr lang="en-US" sz="5400" b="1" dirty="0">
              <a:latin typeface="Arial" charset="0"/>
              <a:cs typeface="Arial" charset="0"/>
            </a:endParaRPr>
          </a:p>
          <a:p>
            <a:pPr>
              <a:defRPr/>
            </a:pPr>
            <a:endParaRPr lang="en-US" sz="5400" b="1" dirty="0">
              <a:latin typeface="Arial" charset="0"/>
              <a:cs typeface="Arial" charset="0"/>
            </a:endParaRPr>
          </a:p>
          <a:p>
            <a:pPr>
              <a:defRPr/>
            </a:pPr>
            <a:endParaRPr lang="en-US" sz="5400" b="1" dirty="0">
              <a:latin typeface="Arial" charset="0"/>
              <a:cs typeface="Arial" charset="0"/>
            </a:endParaRPr>
          </a:p>
          <a:p>
            <a:pPr algn="just">
              <a:defRPr/>
            </a:pPr>
            <a:endParaRPr lang="en-US" sz="5400" b="1" dirty="0">
              <a:latin typeface="Arial" charset="0"/>
              <a:cs typeface="Arial" charset="0"/>
            </a:endParaRPr>
          </a:p>
          <a:p>
            <a:pPr algn="just">
              <a:defRPr/>
            </a:pPr>
            <a:endParaRPr lang="en-US" sz="5400" b="1" dirty="0">
              <a:latin typeface="Arial" charset="0"/>
              <a:cs typeface="Arial" charset="0"/>
            </a:endParaRPr>
          </a:p>
          <a:p>
            <a:pPr algn="just">
              <a:defRPr/>
            </a:pPr>
            <a:r>
              <a:rPr lang="en-US" sz="4800" b="1" dirty="0">
                <a:latin typeface="Calibri" panose="020F0502020204030204" pitchFamily="34" charset="0"/>
                <a:cs typeface="Calibri" panose="020F0502020204030204" pitchFamily="34" charset="0"/>
              </a:rPr>
              <a:t>This review found </a:t>
            </a:r>
          </a:p>
          <a:p>
            <a:pPr algn="just">
              <a:defRPr/>
            </a:pPr>
            <a:r>
              <a:rPr lang="en-US" sz="4800" b="1" dirty="0">
                <a:latin typeface="Calibri" panose="020F0502020204030204" pitchFamily="34" charset="0"/>
                <a:cs typeface="Calibri" panose="020F0502020204030204" pitchFamily="34" charset="0"/>
              </a:rPr>
              <a:t>that there are </a:t>
            </a:r>
          </a:p>
          <a:p>
            <a:pPr algn="just">
              <a:defRPr/>
            </a:pPr>
            <a:r>
              <a:rPr lang="en-US" sz="4800" b="1" dirty="0">
                <a:latin typeface="Calibri" panose="020F0502020204030204" pitchFamily="34" charset="0"/>
                <a:cs typeface="Calibri" panose="020F0502020204030204" pitchFamily="34" charset="0"/>
              </a:rPr>
              <a:t>multiple ways to potentially scale community gardening nationally through various government financing schemes, as well as the potential for novel quantification of community gardens through a social cost-benefit analysis strategy. It is difficult to determine CG impacts on biodiversity and environmental impacts due to lack of data, but careful management of garden spaces, particularly non-native species is recommended. </a:t>
            </a:r>
          </a:p>
        </p:txBody>
      </p:sp>
      <p:pic>
        <p:nvPicPr>
          <p:cNvPr id="16401" name="Picture 20"/>
          <p:cNvPicPr>
            <a:picLocks noChangeAspect="1"/>
          </p:cNvPicPr>
          <p:nvPr/>
        </p:nvPicPr>
        <p:blipFill>
          <a:blip r:embed="rId8">
            <a:extLst>
              <a:ext uri="{28A0092B-C50C-407E-A947-70E740481C1C}">
                <a14:useLocalDpi xmlns:a14="http://schemas.microsoft.com/office/drawing/2010/main" val="0"/>
              </a:ext>
            </a:extLst>
          </a:blip>
          <a:srcRect/>
          <a:stretch/>
        </p:blipFill>
        <p:spPr bwMode="auto">
          <a:xfrm>
            <a:off x="21321373" y="17171809"/>
            <a:ext cx="7933749" cy="7340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Box 21"/>
          <p:cNvSpPr txBox="1">
            <a:spLocks noChangeArrowheads="1"/>
          </p:cNvSpPr>
          <p:nvPr/>
        </p:nvSpPr>
        <p:spPr bwMode="auto">
          <a:xfrm>
            <a:off x="15558540" y="18714076"/>
            <a:ext cx="56737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en-US" altLang="en-US" sz="3600" b="1" dirty="0">
                <a:latin typeface="Arial" panose="020B0604020202020204" pitchFamily="34" charset="0"/>
                <a:cs typeface="Arial" panose="020B0604020202020204" pitchFamily="34" charset="0"/>
              </a:rPr>
              <a:t>Figure 2: Map depicting councils which provided community gardens in 2018 based on data from LGMA survey (Keane, 2021).</a:t>
            </a:r>
          </a:p>
        </p:txBody>
      </p:sp>
      <p:grpSp>
        <p:nvGrpSpPr>
          <p:cNvPr id="56" name="Group 55"/>
          <p:cNvGrpSpPr/>
          <p:nvPr/>
        </p:nvGrpSpPr>
        <p:grpSpPr>
          <a:xfrm>
            <a:off x="15639051" y="32414331"/>
            <a:ext cx="14546278" cy="7044371"/>
            <a:chOff x="510244" y="11174869"/>
            <a:chExt cx="14607671" cy="10523134"/>
          </a:xfrm>
        </p:grpSpPr>
        <p:sp>
          <p:nvSpPr>
            <p:cNvPr id="57" name="Rectangle 56"/>
            <p:cNvSpPr/>
            <p:nvPr/>
          </p:nvSpPr>
          <p:spPr bwMode="auto">
            <a:xfrm>
              <a:off x="510245" y="13724008"/>
              <a:ext cx="14607670" cy="7973995"/>
            </a:xfrm>
            <a:prstGeom prst="rect">
              <a:avLst/>
            </a:prstGeom>
            <a:solidFill>
              <a:srgbClr val="B3D2FF"/>
            </a:solidFill>
            <a:ln w="9525"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E" sz="2400" b="0" i="0" u="none" strike="noStrike" cap="none" normalizeH="0" baseline="0">
                <a:ln>
                  <a:noFill/>
                </a:ln>
                <a:solidFill>
                  <a:schemeClr val="tx1"/>
                </a:solidFill>
                <a:effectLst/>
                <a:latin typeface="Times New Roman" pitchFamily="18" charset="0"/>
              </a:endParaRPr>
            </a:p>
          </p:txBody>
        </p:sp>
        <p:sp>
          <p:nvSpPr>
            <p:cNvPr id="58" name="TextBox 57"/>
            <p:cNvSpPr txBox="1"/>
            <p:nvPr/>
          </p:nvSpPr>
          <p:spPr>
            <a:xfrm>
              <a:off x="510244" y="11174869"/>
              <a:ext cx="14607670" cy="8451721"/>
            </a:xfrm>
            <a:prstGeom prst="rect">
              <a:avLst/>
            </a:prstGeom>
            <a:solidFill>
              <a:srgbClr val="B3D2FF"/>
            </a:solidFill>
            <a:ln w="12700">
              <a:noFill/>
            </a:ln>
          </p:spPr>
          <p:txBody>
            <a:bodyPr wrap="square">
              <a:spAutoFit/>
            </a:bodyPr>
            <a:lstStyle>
              <a:lvl1pPr>
                <a:defRPr sz="2400">
                  <a:solidFill>
                    <a:schemeClr val="tx1"/>
                  </a:solidFill>
                  <a:latin typeface="Times New Roman" charset="0"/>
                  <a:ea typeface="MS PGothic" charset="0"/>
                  <a:cs typeface="MS PGothic" charset="0"/>
                </a:defRPr>
              </a:lvl1pPr>
              <a:lvl2pPr marL="37931725" indent="-37474525">
                <a:defRPr sz="2400">
                  <a:solidFill>
                    <a:schemeClr val="tx1"/>
                  </a:solidFill>
                  <a:latin typeface="Times New Roman" charset="0"/>
                  <a:ea typeface="MS PGothic" charset="0"/>
                  <a:cs typeface="MS PGothic" charset="0"/>
                </a:defRPr>
              </a:lvl2pPr>
              <a:lvl3pPr>
                <a:defRPr sz="2400">
                  <a:solidFill>
                    <a:schemeClr val="tx1"/>
                  </a:solidFill>
                  <a:latin typeface="Times New Roman" charset="0"/>
                  <a:ea typeface="MS PGothic" charset="0"/>
                  <a:cs typeface="MS PGothic" charset="0"/>
                </a:defRPr>
              </a:lvl3pPr>
              <a:lvl4pPr>
                <a:defRPr sz="2400">
                  <a:solidFill>
                    <a:schemeClr val="tx1"/>
                  </a:solidFill>
                  <a:latin typeface="Times New Roman" charset="0"/>
                  <a:ea typeface="MS PGothic" charset="0"/>
                  <a:cs typeface="MS PGothic" charset="0"/>
                </a:defRPr>
              </a:lvl4pPr>
              <a:lvl5pPr>
                <a:defRPr sz="2400">
                  <a:solidFill>
                    <a:schemeClr val="tx1"/>
                  </a:solidFill>
                  <a:latin typeface="Times New Roman" charset="0"/>
                  <a:ea typeface="MS PGothic" charset="0"/>
                  <a:cs typeface="MS PGothic" charset="0"/>
                </a:defRPr>
              </a:lvl5pPr>
              <a:lvl6pPr marL="4572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9144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1371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18288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r>
                <a:rPr lang="en-US" altLang="en-US" sz="5400" b="1" u="sng" dirty="0">
                  <a:latin typeface="Arial" panose="020B0604020202020204" pitchFamily="34" charset="0"/>
                  <a:cs typeface="Arial" panose="020B0604020202020204" pitchFamily="34" charset="0"/>
                </a:rPr>
                <a:t>Conclusions</a:t>
              </a:r>
            </a:p>
            <a:p>
              <a:endParaRPr lang="en-US" altLang="en-US" sz="1200" b="1" dirty="0">
                <a:latin typeface="Arial" panose="020B0604020202020204" pitchFamily="34" charset="0"/>
                <a:cs typeface="Arial" panose="020B0604020202020204" pitchFamily="34" charset="0"/>
              </a:endParaRPr>
            </a:p>
            <a:p>
              <a:pPr algn="just"/>
              <a:r>
                <a:rPr lang="en-US" altLang="en-US" sz="4800" b="1" dirty="0">
                  <a:latin typeface="Calibri" panose="020F0502020204030204" pitchFamily="34" charset="0"/>
                  <a:cs typeface="Calibri" panose="020F0502020204030204" pitchFamily="34" charset="0"/>
                </a:rPr>
                <a:t>Future work should address the knowledge gaps identified, including the need for data collection surrounding community gardening, including surveying the crops grown, inputs used, harvest yield size, labor hours, and garden plot size, in order to inform potentials for upscaling community gardens for agri-food resilience.</a:t>
              </a:r>
            </a:p>
            <a:p>
              <a:pPr algn="just"/>
              <a:endParaRPr lang="en-US" altLang="en-US" sz="4800" b="1" dirty="0">
                <a:latin typeface="Arial" panose="020B0604020202020204" pitchFamily="34" charset="0"/>
                <a:cs typeface="Arial" panose="020B0604020202020204" pitchFamily="34" charset="0"/>
              </a:endParaRPr>
            </a:p>
          </p:txBody>
        </p:sp>
      </p:grpSp>
      <p:sp>
        <p:nvSpPr>
          <p:cNvPr id="4" name="TextBox 3">
            <a:extLst>
              <a:ext uri="{FF2B5EF4-FFF2-40B4-BE49-F238E27FC236}">
                <a16:creationId xmlns:a16="http://schemas.microsoft.com/office/drawing/2014/main" id="{661E843B-5127-4CEA-434F-53B54333D1FA}"/>
              </a:ext>
            </a:extLst>
          </p:cNvPr>
          <p:cNvSpPr txBox="1"/>
          <p:nvPr/>
        </p:nvSpPr>
        <p:spPr>
          <a:xfrm>
            <a:off x="365333" y="17171809"/>
            <a:ext cx="14384423" cy="7478970"/>
          </a:xfrm>
          <a:prstGeom prst="rect">
            <a:avLst/>
          </a:prstGeom>
          <a:noFill/>
        </p:spPr>
        <p:txBody>
          <a:bodyPr wrap="square">
            <a:spAutoFit/>
          </a:bodyPr>
          <a:lstStyle/>
          <a:p>
            <a:r>
              <a:rPr lang="en-GB" sz="4800" b="1" dirty="0">
                <a:latin typeface="Calibri" panose="020F0502020204030204" pitchFamily="34" charset="0"/>
                <a:cs typeface="Calibri" panose="020F0502020204030204" pitchFamily="34" charset="0"/>
              </a:rPr>
              <a:t>The research methodology approach taken by this research was based on a review of various databases (Academic Search Complete, JSTOR) and Google Scholar, review of local governmental policies within Ireland (Department of Rural and Community Development, Department of the Environment, Climate and Communications, Department of Agriculture, Food and the Marine), as well as publicly available data for map-making. Survey data from CGI’s 2021 National Survey was also utilized.</a:t>
            </a:r>
            <a:endParaRPr lang="en-IE" sz="4800" b="1" dirty="0">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2CDB1CAA-1EDE-45F5-64FF-5E2FBCD9636D}"/>
              </a:ext>
            </a:extLst>
          </p:cNvPr>
          <p:cNvPicPr>
            <a:picLocks noChangeAspect="1"/>
          </p:cNvPicPr>
          <p:nvPr/>
        </p:nvPicPr>
        <p:blipFill>
          <a:blip r:embed="rId9"/>
          <a:stretch>
            <a:fillRect/>
          </a:stretch>
        </p:blipFill>
        <p:spPr>
          <a:xfrm>
            <a:off x="6629400" y="397958"/>
            <a:ext cx="5020020" cy="1735316"/>
          </a:xfrm>
          <a:prstGeom prst="rect">
            <a:avLst/>
          </a:prstGeom>
        </p:spPr>
      </p:pic>
    </p:spTree>
  </p:cSld>
  <p:clrMapOvr>
    <a:masterClrMapping/>
  </p:clrMapOvr>
</p:sld>
</file>

<file path=ppt/theme/theme1.xml><?xml version="1.0" encoding="utf-8"?>
<a:theme xmlns:a="http://schemas.openxmlformats.org/drawingml/2006/main" name="Default Design">
  <a:themeElements>
    <a:clrScheme name="">
      <a:dk1>
        <a:srgbClr val="000000"/>
      </a:dk1>
      <a:lt1>
        <a:srgbClr val="FFFFE9"/>
      </a:lt1>
      <a:dk2>
        <a:srgbClr val="DDDDDD"/>
      </a:dk2>
      <a:lt2>
        <a:srgbClr val="0066FF"/>
      </a:lt2>
      <a:accent1>
        <a:srgbClr val="000099"/>
      </a:accent1>
      <a:accent2>
        <a:srgbClr val="FF0000"/>
      </a:accent2>
      <a:accent3>
        <a:srgbClr val="FFFFF2"/>
      </a:accent3>
      <a:accent4>
        <a:srgbClr val="000000"/>
      </a:accent4>
      <a:accent5>
        <a:srgbClr val="AAAACA"/>
      </a:accent5>
      <a:accent6>
        <a:srgbClr val="E70000"/>
      </a:accent6>
      <a:hlink>
        <a:srgbClr val="008C00"/>
      </a:hlink>
      <a:folHlink>
        <a:srgbClr val="FFCC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FFCC00"/>
        </a:accent1>
        <a:accent2>
          <a:srgbClr val="0000FF"/>
        </a:accent2>
        <a:accent3>
          <a:srgbClr val="FFFFFF"/>
        </a:accent3>
        <a:accent4>
          <a:srgbClr val="000000"/>
        </a:accent4>
        <a:accent5>
          <a:srgbClr val="FFE2AA"/>
        </a:accent5>
        <a:accent6>
          <a:srgbClr val="0000E7"/>
        </a:accent6>
        <a:hlink>
          <a:srgbClr val="FF0000"/>
        </a:hlink>
        <a:folHlink>
          <a:srgbClr val="008000"/>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FFFFE1"/>
        </a:lt1>
        <a:dk2>
          <a:srgbClr val="000000"/>
        </a:dk2>
        <a:lt2>
          <a:srgbClr val="808080"/>
        </a:lt2>
        <a:accent1>
          <a:srgbClr val="000099"/>
        </a:accent1>
        <a:accent2>
          <a:srgbClr val="FF0000"/>
        </a:accent2>
        <a:accent3>
          <a:srgbClr val="FFFFEE"/>
        </a:accent3>
        <a:accent4>
          <a:srgbClr val="000000"/>
        </a:accent4>
        <a:accent5>
          <a:srgbClr val="AAAACA"/>
        </a:accent5>
        <a:accent6>
          <a:srgbClr val="E70000"/>
        </a:accent6>
        <a:hlink>
          <a:srgbClr val="006600"/>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19777</TotalTime>
  <Words>672</Words>
  <Application>Microsoft Office PowerPoint</Application>
  <PresentationFormat>Custom</PresentationFormat>
  <Paragraphs>43</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Times New Roman</vt:lpstr>
      <vt:lpstr>Default Design</vt:lpstr>
      <vt:lpstr>PowerPoint Presentation</vt:lpstr>
    </vt:vector>
  </TitlesOfParts>
  <Company>IMSID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Kein Folientitel</dc:title>
  <dc:creator>iha</dc:creator>
  <cp:lastModifiedBy>EVERETTE, KATHERINE</cp:lastModifiedBy>
  <cp:revision>402</cp:revision>
  <cp:lastPrinted>2004-06-18T13:25:12Z</cp:lastPrinted>
  <dcterms:created xsi:type="dcterms:W3CDTF">2016-01-08T09:05:50Z</dcterms:created>
  <dcterms:modified xsi:type="dcterms:W3CDTF">2022-08-27T15:00:00Z</dcterms:modified>
</cp:coreProperties>
</file>