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9" r:id="rId2"/>
  </p:sldIdLst>
  <p:sldSz cx="30518100" cy="43929300"/>
  <p:notesSz cx="6729413" cy="9906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7671">
          <p15:clr>
            <a:srgbClr val="A4A3A4"/>
          </p15:clr>
        </p15:guide>
        <p15:guide id="2" pos="96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8F8F8"/>
    <a:srgbClr val="FFCC00"/>
    <a:srgbClr val="6699FF"/>
    <a:srgbClr val="3399FF"/>
    <a:srgbClr val="CCFF99"/>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 d="100"/>
          <a:sy n="10" d="100"/>
        </p:scale>
        <p:origin x="2496" y="120"/>
      </p:cViewPr>
      <p:guideLst>
        <p:guide orient="horz" pos="27671"/>
        <p:guide pos="962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6238"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4339" name="Rectangle 3"/>
          <p:cNvSpPr>
            <a:spLocks noGrp="1" noChangeArrowheads="1"/>
          </p:cNvSpPr>
          <p:nvPr>
            <p:ph type="dt" sz="quarter" idx="1"/>
          </p:nvPr>
        </p:nvSpPr>
        <p:spPr bwMode="auto">
          <a:xfrm>
            <a:off x="3811588" y="0"/>
            <a:ext cx="2916237"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IE"/>
          </a:p>
        </p:txBody>
      </p:sp>
      <p:sp>
        <p:nvSpPr>
          <p:cNvPr id="14340" name="Rectangle 4"/>
          <p:cNvSpPr>
            <a:spLocks noGrp="1" noChangeArrowheads="1"/>
          </p:cNvSpPr>
          <p:nvPr>
            <p:ph type="ftr" sz="quarter" idx="2"/>
          </p:nvPr>
        </p:nvSpPr>
        <p:spPr bwMode="auto">
          <a:xfrm>
            <a:off x="0" y="9409113"/>
            <a:ext cx="2916238"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4341" name="Rectangle 5"/>
          <p:cNvSpPr>
            <a:spLocks noGrp="1" noChangeArrowheads="1"/>
          </p:cNvSpPr>
          <p:nvPr>
            <p:ph type="sldNum" sz="quarter" idx="3"/>
          </p:nvPr>
        </p:nvSpPr>
        <p:spPr bwMode="auto">
          <a:xfrm>
            <a:off x="3811588" y="9409113"/>
            <a:ext cx="2916237"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6FEEB1F1-76B0-42D8-9730-DA3FD084C872}" type="slidenum">
              <a:rPr lang="en-IE" altLang="en-US"/>
              <a:pPr/>
              <a:t>‹#›</a:t>
            </a:fld>
            <a:endParaRPr lang="en-IE" altLang="en-US"/>
          </a:p>
        </p:txBody>
      </p:sp>
    </p:spTree>
    <p:extLst>
      <p:ext uri="{BB962C8B-B14F-4D97-AF65-F5344CB8AC3E}">
        <p14:creationId xmlns:p14="http://schemas.microsoft.com/office/powerpoint/2010/main" val="426643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6238"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2291" name="Rectangle 3"/>
          <p:cNvSpPr>
            <a:spLocks noGrp="1" noChangeArrowheads="1"/>
          </p:cNvSpPr>
          <p:nvPr>
            <p:ph type="dt" idx="1"/>
          </p:nvPr>
        </p:nvSpPr>
        <p:spPr bwMode="auto">
          <a:xfrm>
            <a:off x="3811588" y="0"/>
            <a:ext cx="2916237"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IE"/>
          </a:p>
        </p:txBody>
      </p:sp>
      <p:sp>
        <p:nvSpPr>
          <p:cNvPr id="15364" name="Rectangle 4"/>
          <p:cNvSpPr>
            <a:spLocks noGrp="1" noRot="1" noChangeAspect="1" noChangeArrowheads="1" noTextEdit="1"/>
          </p:cNvSpPr>
          <p:nvPr>
            <p:ph type="sldImg" idx="2"/>
          </p:nvPr>
        </p:nvSpPr>
        <p:spPr bwMode="auto">
          <a:xfrm>
            <a:off x="2074863" y="742950"/>
            <a:ext cx="2581275" cy="3714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3" name="Rectangle 5"/>
          <p:cNvSpPr>
            <a:spLocks noGrp="1" noChangeArrowheads="1"/>
          </p:cNvSpPr>
          <p:nvPr>
            <p:ph type="body" sz="quarter" idx="3"/>
          </p:nvPr>
        </p:nvSpPr>
        <p:spPr bwMode="auto">
          <a:xfrm>
            <a:off x="673100" y="4705350"/>
            <a:ext cx="5383213" cy="44577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IE" noProof="0"/>
              <a:t>Click to edit Master text styles</a:t>
            </a:r>
          </a:p>
          <a:p>
            <a:pPr lvl="1"/>
            <a:r>
              <a:rPr lang="en-IE" noProof="0"/>
              <a:t>Second level</a:t>
            </a:r>
          </a:p>
          <a:p>
            <a:pPr lvl="2"/>
            <a:r>
              <a:rPr lang="en-IE" noProof="0"/>
              <a:t>Third level</a:t>
            </a:r>
          </a:p>
          <a:p>
            <a:pPr lvl="3"/>
            <a:r>
              <a:rPr lang="en-IE" noProof="0"/>
              <a:t>Fourth level</a:t>
            </a:r>
          </a:p>
          <a:p>
            <a:pPr lvl="4"/>
            <a:r>
              <a:rPr lang="en-IE" noProof="0"/>
              <a:t>Fifth level</a:t>
            </a:r>
          </a:p>
        </p:txBody>
      </p:sp>
      <p:sp>
        <p:nvSpPr>
          <p:cNvPr id="12294" name="Rectangle 6"/>
          <p:cNvSpPr>
            <a:spLocks noGrp="1" noChangeArrowheads="1"/>
          </p:cNvSpPr>
          <p:nvPr>
            <p:ph type="ftr" sz="quarter" idx="4"/>
          </p:nvPr>
        </p:nvSpPr>
        <p:spPr bwMode="auto">
          <a:xfrm>
            <a:off x="0" y="9409113"/>
            <a:ext cx="2916238"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IE"/>
          </a:p>
        </p:txBody>
      </p:sp>
      <p:sp>
        <p:nvSpPr>
          <p:cNvPr id="12295" name="Rectangle 7"/>
          <p:cNvSpPr>
            <a:spLocks noGrp="1" noChangeArrowheads="1"/>
          </p:cNvSpPr>
          <p:nvPr>
            <p:ph type="sldNum" sz="quarter" idx="5"/>
          </p:nvPr>
        </p:nvSpPr>
        <p:spPr bwMode="auto">
          <a:xfrm>
            <a:off x="3811588" y="9409113"/>
            <a:ext cx="2916237"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C0017A82-0CB5-4CCE-847A-676D11A767E8}" type="slidenum">
              <a:rPr lang="en-IE" altLang="en-US"/>
              <a:pPr/>
              <a:t>‹#›</a:t>
            </a:fld>
            <a:endParaRPr lang="en-IE" altLang="en-US"/>
          </a:p>
        </p:txBody>
      </p:sp>
    </p:spTree>
    <p:extLst>
      <p:ext uri="{BB962C8B-B14F-4D97-AF65-F5344CB8AC3E}">
        <p14:creationId xmlns:p14="http://schemas.microsoft.com/office/powerpoint/2010/main" val="198963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CDF0BE4-8C02-4C2F-A233-69287D478B3A}" type="slidenum">
              <a:rPr lang="en-IE" altLang="en-US" sz="1200"/>
              <a:pPr/>
              <a:t>1</a:t>
            </a:fld>
            <a:endParaRPr lang="en-IE" alt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9175" y="13646150"/>
            <a:ext cx="25939750" cy="9417050"/>
          </a:xfrm>
        </p:spPr>
        <p:txBody>
          <a:bodyPr/>
          <a:lstStyle/>
          <a:p>
            <a:r>
              <a:rPr lang="en-US"/>
              <a:t>Click to edit Master title style</a:t>
            </a:r>
            <a:endParaRPr lang="en-IE"/>
          </a:p>
        </p:txBody>
      </p:sp>
      <p:sp>
        <p:nvSpPr>
          <p:cNvPr id="3" name="Subtitle 2"/>
          <p:cNvSpPr>
            <a:spLocks noGrp="1"/>
          </p:cNvSpPr>
          <p:nvPr>
            <p:ph type="subTitle" idx="1"/>
          </p:nvPr>
        </p:nvSpPr>
        <p:spPr>
          <a:xfrm>
            <a:off x="4578350" y="24893588"/>
            <a:ext cx="21361400" cy="1122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DFAD64D3-44F8-4305-BCCA-0069874678E7}" type="slidenum">
              <a:rPr lang="de-DE" altLang="en-US"/>
              <a:pPr/>
              <a:t>‹#›</a:t>
            </a:fld>
            <a:endParaRPr lang="de-DE" altLang="en-US"/>
          </a:p>
        </p:txBody>
      </p:sp>
    </p:spTree>
    <p:extLst>
      <p:ext uri="{BB962C8B-B14F-4D97-AF65-F5344CB8AC3E}">
        <p14:creationId xmlns:p14="http://schemas.microsoft.com/office/powerpoint/2010/main" val="365832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132A189-20B8-49E6-836F-164F60DDBF10}" type="slidenum">
              <a:rPr lang="de-DE" altLang="en-US"/>
              <a:pPr/>
              <a:t>‹#›</a:t>
            </a:fld>
            <a:endParaRPr lang="de-DE" altLang="en-US"/>
          </a:p>
        </p:txBody>
      </p:sp>
    </p:spTree>
    <p:extLst>
      <p:ext uri="{BB962C8B-B14F-4D97-AF65-F5344CB8AC3E}">
        <p14:creationId xmlns:p14="http://schemas.microsoft.com/office/powerpoint/2010/main" val="240564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43988" y="3906838"/>
            <a:ext cx="6484937" cy="3514407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289175" y="3906838"/>
            <a:ext cx="19302413" cy="3514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1A483AF-24D1-4CFD-B099-4E353D077582}" type="slidenum">
              <a:rPr lang="de-DE" altLang="en-US"/>
              <a:pPr/>
              <a:t>‹#›</a:t>
            </a:fld>
            <a:endParaRPr lang="de-DE" altLang="en-US"/>
          </a:p>
        </p:txBody>
      </p:sp>
    </p:spTree>
    <p:extLst>
      <p:ext uri="{BB962C8B-B14F-4D97-AF65-F5344CB8AC3E}">
        <p14:creationId xmlns:p14="http://schemas.microsoft.com/office/powerpoint/2010/main" val="388653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9175" y="3906838"/>
            <a:ext cx="25939750" cy="7321550"/>
          </a:xfrm>
        </p:spPr>
        <p:txBody>
          <a:bodyPr/>
          <a:lstStyle/>
          <a:p>
            <a:r>
              <a:rPr lang="en-US"/>
              <a:t>Click to edit Master title style</a:t>
            </a:r>
            <a:endParaRPr lang="en-IE"/>
          </a:p>
        </p:txBody>
      </p:sp>
      <p:sp>
        <p:nvSpPr>
          <p:cNvPr id="3" name="Content Placeholder 2"/>
          <p:cNvSpPr>
            <a:spLocks noGrp="1"/>
          </p:cNvSpPr>
          <p:nvPr>
            <p:ph sz="quarter" idx="1"/>
          </p:nvPr>
        </p:nvSpPr>
        <p:spPr>
          <a:xfrm>
            <a:off x="2289175" y="12693650"/>
            <a:ext cx="12893675" cy="1310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15335250" y="12693650"/>
            <a:ext cx="12893675" cy="1310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2289175" y="25947688"/>
            <a:ext cx="12893675" cy="1310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15335250" y="25947688"/>
            <a:ext cx="12893675" cy="1310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E6750AA7-6954-44C1-8B74-151A6071DBCC}" type="slidenum">
              <a:rPr lang="de-DE" altLang="en-US"/>
              <a:pPr/>
              <a:t>‹#›</a:t>
            </a:fld>
            <a:endParaRPr lang="de-DE" altLang="en-US"/>
          </a:p>
        </p:txBody>
      </p:sp>
    </p:spTree>
    <p:extLst>
      <p:ext uri="{BB962C8B-B14F-4D97-AF65-F5344CB8AC3E}">
        <p14:creationId xmlns:p14="http://schemas.microsoft.com/office/powerpoint/2010/main" val="49798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5489D17C-ABF3-48CD-AABB-E04306AC4723}" type="slidenum">
              <a:rPr lang="de-DE" altLang="en-US"/>
              <a:pPr/>
              <a:t>‹#›</a:t>
            </a:fld>
            <a:endParaRPr lang="de-DE" altLang="en-US"/>
          </a:p>
        </p:txBody>
      </p:sp>
    </p:spTree>
    <p:extLst>
      <p:ext uri="{BB962C8B-B14F-4D97-AF65-F5344CB8AC3E}">
        <p14:creationId xmlns:p14="http://schemas.microsoft.com/office/powerpoint/2010/main" val="153871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1413" y="28228925"/>
            <a:ext cx="25939750" cy="8724900"/>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2411413" y="18619788"/>
            <a:ext cx="25939750" cy="96091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A2D3852C-25FB-494B-B6BC-ADA6F1AF7886}" type="slidenum">
              <a:rPr lang="de-DE" altLang="en-US"/>
              <a:pPr/>
              <a:t>‹#›</a:t>
            </a:fld>
            <a:endParaRPr lang="de-DE" altLang="en-US"/>
          </a:p>
        </p:txBody>
      </p:sp>
    </p:spTree>
    <p:extLst>
      <p:ext uri="{BB962C8B-B14F-4D97-AF65-F5344CB8AC3E}">
        <p14:creationId xmlns:p14="http://schemas.microsoft.com/office/powerpoint/2010/main" val="392945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289175" y="12693650"/>
            <a:ext cx="12893675" cy="2635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15335250" y="12693650"/>
            <a:ext cx="12893675" cy="2635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321BD8AB-A830-4001-9167-645748F56618}" type="slidenum">
              <a:rPr lang="de-DE" altLang="en-US"/>
              <a:pPr/>
              <a:t>‹#›</a:t>
            </a:fld>
            <a:endParaRPr lang="de-DE" altLang="en-US"/>
          </a:p>
        </p:txBody>
      </p:sp>
    </p:spTree>
    <p:extLst>
      <p:ext uri="{BB962C8B-B14F-4D97-AF65-F5344CB8AC3E}">
        <p14:creationId xmlns:p14="http://schemas.microsoft.com/office/powerpoint/2010/main" val="65164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5588" y="1758950"/>
            <a:ext cx="27466925" cy="732155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1525588" y="9832975"/>
            <a:ext cx="13484225" cy="4098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5588" y="13931900"/>
            <a:ext cx="13484225" cy="25309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15503525" y="9832975"/>
            <a:ext cx="13488988" cy="4098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503525" y="13931900"/>
            <a:ext cx="13488988" cy="25309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A6F76289-B802-4A43-AAE7-12D319D1052D}" type="slidenum">
              <a:rPr lang="de-DE" altLang="en-US"/>
              <a:pPr/>
              <a:t>‹#›</a:t>
            </a:fld>
            <a:endParaRPr lang="de-DE" altLang="en-US"/>
          </a:p>
        </p:txBody>
      </p:sp>
    </p:spTree>
    <p:extLst>
      <p:ext uri="{BB962C8B-B14F-4D97-AF65-F5344CB8AC3E}">
        <p14:creationId xmlns:p14="http://schemas.microsoft.com/office/powerpoint/2010/main" val="424961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1E1D12F3-5338-4C26-8667-69179624F35D}" type="slidenum">
              <a:rPr lang="de-DE" altLang="en-US"/>
              <a:pPr/>
              <a:t>‹#›</a:t>
            </a:fld>
            <a:endParaRPr lang="de-DE" altLang="en-US"/>
          </a:p>
        </p:txBody>
      </p:sp>
    </p:spTree>
    <p:extLst>
      <p:ext uri="{BB962C8B-B14F-4D97-AF65-F5344CB8AC3E}">
        <p14:creationId xmlns:p14="http://schemas.microsoft.com/office/powerpoint/2010/main" val="51082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F50F572C-B3FE-4834-8213-B3397B43509D}" type="slidenum">
              <a:rPr lang="de-DE" altLang="en-US"/>
              <a:pPr/>
              <a:t>‹#›</a:t>
            </a:fld>
            <a:endParaRPr lang="de-DE" altLang="en-US"/>
          </a:p>
        </p:txBody>
      </p:sp>
    </p:spTree>
    <p:extLst>
      <p:ext uri="{BB962C8B-B14F-4D97-AF65-F5344CB8AC3E}">
        <p14:creationId xmlns:p14="http://schemas.microsoft.com/office/powerpoint/2010/main" val="169483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5588" y="1749425"/>
            <a:ext cx="10040937" cy="7443788"/>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11931650" y="1749425"/>
            <a:ext cx="17060863" cy="37491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1525588" y="9193213"/>
            <a:ext cx="10040937" cy="300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A92BCCB6-FECA-4E38-A3DD-4A65C3CAC60C}" type="slidenum">
              <a:rPr lang="de-DE" altLang="en-US"/>
              <a:pPr/>
              <a:t>‹#›</a:t>
            </a:fld>
            <a:endParaRPr lang="de-DE" altLang="en-US"/>
          </a:p>
        </p:txBody>
      </p:sp>
    </p:spTree>
    <p:extLst>
      <p:ext uri="{BB962C8B-B14F-4D97-AF65-F5344CB8AC3E}">
        <p14:creationId xmlns:p14="http://schemas.microsoft.com/office/powerpoint/2010/main" val="167745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1700" y="30749875"/>
            <a:ext cx="18310225" cy="3630613"/>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5981700" y="3925888"/>
            <a:ext cx="18310225" cy="263572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5981700" y="34380488"/>
            <a:ext cx="18310225" cy="5156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DEE62177-4DF5-407B-9DE5-54048679C1B3}" type="slidenum">
              <a:rPr lang="de-DE" altLang="en-US"/>
              <a:pPr/>
              <a:t>‹#›</a:t>
            </a:fld>
            <a:endParaRPr lang="de-DE" altLang="en-US"/>
          </a:p>
        </p:txBody>
      </p:sp>
    </p:spTree>
    <p:extLst>
      <p:ext uri="{BB962C8B-B14F-4D97-AF65-F5344CB8AC3E}">
        <p14:creationId xmlns:p14="http://schemas.microsoft.com/office/powerpoint/2010/main" val="15246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9175" y="3906838"/>
            <a:ext cx="25939750" cy="732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05645" tIns="202825" rIns="405645" bIns="202825" numCol="1" anchor="ctr" anchorCtr="0" compatLnSpc="1">
            <a:prstTxWarp prst="textNoShape">
              <a:avLst/>
            </a:prstTxWarp>
          </a:bodyPr>
          <a:lstStyle/>
          <a:p>
            <a:pPr lvl="0"/>
            <a:r>
              <a:rPr lang="de-DE" altLang="en-US"/>
              <a:t>Klicken Sie, um das Titelformat zu bearbeiten</a:t>
            </a:r>
          </a:p>
        </p:txBody>
      </p:sp>
      <p:sp>
        <p:nvSpPr>
          <p:cNvPr id="1027" name="Rectangle 3"/>
          <p:cNvSpPr>
            <a:spLocks noGrp="1" noChangeArrowheads="1"/>
          </p:cNvSpPr>
          <p:nvPr>
            <p:ph type="body" idx="1"/>
          </p:nvPr>
        </p:nvSpPr>
        <p:spPr bwMode="auto">
          <a:xfrm>
            <a:off x="2289175" y="12693650"/>
            <a:ext cx="25939750" cy="263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05645" tIns="202825" rIns="405645" bIns="202825" numCol="1" anchor="t" anchorCtr="0" compatLnSpc="1">
            <a:prstTxWarp prst="textNoShape">
              <a:avLst/>
            </a:prstTxWarp>
          </a:bodyPr>
          <a:lstStyle/>
          <a:p>
            <a:pPr lvl="0"/>
            <a:r>
              <a:rPr lang="de-DE" altLang="en-US"/>
              <a:t>Klicken Sie, um die Formate des Vorlagentextes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8" name="Rectangle 4"/>
          <p:cNvSpPr>
            <a:spLocks noGrp="1" noChangeArrowheads="1"/>
          </p:cNvSpPr>
          <p:nvPr>
            <p:ph type="dt" sz="half" idx="2"/>
          </p:nvPr>
        </p:nvSpPr>
        <p:spPr bwMode="auto">
          <a:xfrm>
            <a:off x="2289175" y="40022463"/>
            <a:ext cx="6357938" cy="2928937"/>
          </a:xfrm>
          <a:prstGeom prst="rect">
            <a:avLst/>
          </a:prstGeom>
          <a:noFill/>
          <a:ln>
            <a:noFill/>
          </a:ln>
          <a:effectLst/>
          <a:extLst/>
        </p:spPr>
        <p:txBody>
          <a:bodyPr vert="horz" wrap="square" lIns="405645" tIns="202825" rIns="405645" bIns="202825" numCol="1" anchor="t" anchorCtr="0" compatLnSpc="1">
            <a:prstTxWarp prst="textNoShape">
              <a:avLst/>
            </a:prstTxWarp>
          </a:bodyPr>
          <a:lstStyle>
            <a:lvl1pPr>
              <a:defRPr sz="6200">
                <a:latin typeface="Times New Roman" charset="0"/>
                <a:ea typeface="ＭＳ Ｐゴシック" charset="-128"/>
                <a:cs typeface="ＭＳ Ｐゴシック" charset="-128"/>
              </a:defRPr>
            </a:lvl1pPr>
          </a:lstStyle>
          <a:p>
            <a:pPr>
              <a:defRPr/>
            </a:pPr>
            <a:endParaRPr lang="de-DE"/>
          </a:p>
        </p:txBody>
      </p:sp>
      <p:sp>
        <p:nvSpPr>
          <p:cNvPr id="1029" name="Rectangle 5"/>
          <p:cNvSpPr>
            <a:spLocks noGrp="1" noChangeArrowheads="1"/>
          </p:cNvSpPr>
          <p:nvPr>
            <p:ph type="ftr" sz="quarter" idx="3"/>
          </p:nvPr>
        </p:nvSpPr>
        <p:spPr bwMode="auto">
          <a:xfrm>
            <a:off x="10426700" y="40022463"/>
            <a:ext cx="9664700" cy="2928937"/>
          </a:xfrm>
          <a:prstGeom prst="rect">
            <a:avLst/>
          </a:prstGeom>
          <a:noFill/>
          <a:ln>
            <a:noFill/>
          </a:ln>
          <a:effectLst/>
          <a:extLst/>
        </p:spPr>
        <p:txBody>
          <a:bodyPr vert="horz" wrap="square" lIns="405645" tIns="202825" rIns="405645" bIns="202825" numCol="1" anchor="t" anchorCtr="0" compatLnSpc="1">
            <a:prstTxWarp prst="textNoShape">
              <a:avLst/>
            </a:prstTxWarp>
          </a:bodyPr>
          <a:lstStyle>
            <a:lvl1pPr algn="ctr">
              <a:defRPr sz="6200">
                <a:latin typeface="Times New Roman" charset="0"/>
                <a:ea typeface="ＭＳ Ｐゴシック" charset="-128"/>
                <a:cs typeface="ＭＳ Ｐゴシック" charset="-128"/>
              </a:defRPr>
            </a:lvl1pPr>
          </a:lstStyle>
          <a:p>
            <a:pPr>
              <a:defRPr/>
            </a:pPr>
            <a:endParaRPr lang="de-DE"/>
          </a:p>
        </p:txBody>
      </p:sp>
      <p:sp>
        <p:nvSpPr>
          <p:cNvPr id="1030" name="Rectangle 6"/>
          <p:cNvSpPr>
            <a:spLocks noGrp="1" noChangeArrowheads="1"/>
          </p:cNvSpPr>
          <p:nvPr>
            <p:ph type="sldNum" sz="quarter" idx="4"/>
          </p:nvPr>
        </p:nvSpPr>
        <p:spPr bwMode="auto">
          <a:xfrm>
            <a:off x="21870988" y="40022463"/>
            <a:ext cx="6357937" cy="2928937"/>
          </a:xfrm>
          <a:prstGeom prst="rect">
            <a:avLst/>
          </a:prstGeom>
          <a:noFill/>
          <a:ln>
            <a:noFill/>
          </a:ln>
          <a:effectLst/>
          <a:extLst/>
        </p:spPr>
        <p:txBody>
          <a:bodyPr vert="horz" wrap="square" lIns="405645" tIns="202825" rIns="405645" bIns="202825" numCol="1" anchor="t" anchorCtr="0" compatLnSpc="1">
            <a:prstTxWarp prst="textNoShape">
              <a:avLst/>
            </a:prstTxWarp>
          </a:bodyPr>
          <a:lstStyle>
            <a:lvl1pPr algn="r">
              <a:defRPr sz="6200"/>
            </a:lvl1pPr>
          </a:lstStyle>
          <a:p>
            <a:fld id="{FBA0FB39-0624-49BC-AEC9-A2CC9A619A36}"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060825" rtl="0" eaLnBrk="0" fontAlgn="base" hangingPunct="0">
        <a:spcBef>
          <a:spcPct val="0"/>
        </a:spcBef>
        <a:spcAft>
          <a:spcPct val="0"/>
        </a:spcAft>
        <a:defRPr sz="19500">
          <a:solidFill>
            <a:schemeClr val="tx2"/>
          </a:solidFill>
          <a:latin typeface="+mj-lt"/>
          <a:ea typeface="MS PGothic" pitchFamily="34" charset="-128"/>
          <a:cs typeface="MS PGothic" pitchFamily="34" charset="-128"/>
        </a:defRPr>
      </a:lvl1pPr>
      <a:lvl2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2pPr>
      <a:lvl3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3pPr>
      <a:lvl4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4pPr>
      <a:lvl5pPr algn="ctr" defTabSz="4060825" rtl="0" eaLnBrk="0" fontAlgn="base" hangingPunct="0">
        <a:spcBef>
          <a:spcPct val="0"/>
        </a:spcBef>
        <a:spcAft>
          <a:spcPct val="0"/>
        </a:spcAft>
        <a:defRPr sz="19500">
          <a:solidFill>
            <a:schemeClr val="tx2"/>
          </a:solidFill>
          <a:latin typeface="Times New Roman" pitchFamily="18" charset="0"/>
          <a:ea typeface="MS PGothic" pitchFamily="34" charset="-128"/>
          <a:cs typeface="MS PGothic" pitchFamily="34" charset="-128"/>
        </a:defRPr>
      </a:lvl5pPr>
      <a:lvl6pPr marL="457200" algn="ctr" defTabSz="4060825" rtl="0" eaLnBrk="0" fontAlgn="base" hangingPunct="0">
        <a:spcBef>
          <a:spcPct val="0"/>
        </a:spcBef>
        <a:spcAft>
          <a:spcPct val="0"/>
        </a:spcAft>
        <a:defRPr sz="19500">
          <a:solidFill>
            <a:schemeClr val="tx2"/>
          </a:solidFill>
          <a:latin typeface="Times New Roman" pitchFamily="18" charset="0"/>
        </a:defRPr>
      </a:lvl6pPr>
      <a:lvl7pPr marL="914400" algn="ctr" defTabSz="4060825" rtl="0" eaLnBrk="0" fontAlgn="base" hangingPunct="0">
        <a:spcBef>
          <a:spcPct val="0"/>
        </a:spcBef>
        <a:spcAft>
          <a:spcPct val="0"/>
        </a:spcAft>
        <a:defRPr sz="19500">
          <a:solidFill>
            <a:schemeClr val="tx2"/>
          </a:solidFill>
          <a:latin typeface="Times New Roman" pitchFamily="18" charset="0"/>
        </a:defRPr>
      </a:lvl7pPr>
      <a:lvl8pPr marL="1371600" algn="ctr" defTabSz="4060825" rtl="0" eaLnBrk="0" fontAlgn="base" hangingPunct="0">
        <a:spcBef>
          <a:spcPct val="0"/>
        </a:spcBef>
        <a:spcAft>
          <a:spcPct val="0"/>
        </a:spcAft>
        <a:defRPr sz="19500">
          <a:solidFill>
            <a:schemeClr val="tx2"/>
          </a:solidFill>
          <a:latin typeface="Times New Roman" pitchFamily="18" charset="0"/>
        </a:defRPr>
      </a:lvl8pPr>
      <a:lvl9pPr marL="1828800" algn="ctr" defTabSz="4060825" rtl="0" eaLnBrk="0" fontAlgn="base" hangingPunct="0">
        <a:spcBef>
          <a:spcPct val="0"/>
        </a:spcBef>
        <a:spcAft>
          <a:spcPct val="0"/>
        </a:spcAft>
        <a:defRPr sz="19500">
          <a:solidFill>
            <a:schemeClr val="tx2"/>
          </a:solidFill>
          <a:latin typeface="Times New Roman" pitchFamily="18" charset="0"/>
        </a:defRPr>
      </a:lvl9pPr>
    </p:titleStyle>
    <p:bodyStyle>
      <a:lvl1pPr marL="1522413" indent="-1522413" algn="l" defTabSz="4060825" rtl="0" eaLnBrk="0" fontAlgn="base" hangingPunct="0">
        <a:spcBef>
          <a:spcPct val="20000"/>
        </a:spcBef>
        <a:spcAft>
          <a:spcPct val="0"/>
        </a:spcAft>
        <a:buChar char="•"/>
        <a:defRPr sz="14200">
          <a:solidFill>
            <a:schemeClr val="tx1"/>
          </a:solidFill>
          <a:latin typeface="+mn-lt"/>
          <a:ea typeface="MS PGothic" pitchFamily="34" charset="-128"/>
          <a:cs typeface="MS PGothic" pitchFamily="34" charset="-128"/>
        </a:defRPr>
      </a:lvl1pPr>
      <a:lvl2pPr marL="3298825" indent="-1268413" algn="l" defTabSz="4060825" rtl="0" eaLnBrk="0" fontAlgn="base" hangingPunct="0">
        <a:spcBef>
          <a:spcPct val="20000"/>
        </a:spcBef>
        <a:spcAft>
          <a:spcPct val="0"/>
        </a:spcAft>
        <a:buChar char="–"/>
        <a:defRPr sz="12400">
          <a:solidFill>
            <a:schemeClr val="tx1"/>
          </a:solidFill>
          <a:latin typeface="+mn-lt"/>
          <a:ea typeface="MS PGothic" pitchFamily="34" charset="-128"/>
          <a:cs typeface="MS PGothic" charset="0"/>
        </a:defRPr>
      </a:lvl2pPr>
      <a:lvl3pPr marL="5075238" indent="-1014413" algn="l" defTabSz="4060825" rtl="0" eaLnBrk="0" fontAlgn="base" hangingPunct="0">
        <a:spcBef>
          <a:spcPct val="20000"/>
        </a:spcBef>
        <a:spcAft>
          <a:spcPct val="0"/>
        </a:spcAft>
        <a:buChar char="•"/>
        <a:defRPr sz="10700">
          <a:solidFill>
            <a:schemeClr val="tx1"/>
          </a:solidFill>
          <a:latin typeface="+mn-lt"/>
          <a:ea typeface="MS PGothic" pitchFamily="34" charset="-128"/>
          <a:cs typeface="MS PGothic" charset="0"/>
        </a:defRPr>
      </a:lvl3pPr>
      <a:lvl4pPr marL="7105650" indent="-1014413" algn="l" defTabSz="4060825" rtl="0" eaLnBrk="0" fontAlgn="base" hangingPunct="0">
        <a:spcBef>
          <a:spcPct val="20000"/>
        </a:spcBef>
        <a:spcAft>
          <a:spcPct val="0"/>
        </a:spcAft>
        <a:buChar char="–"/>
        <a:defRPr sz="8900">
          <a:solidFill>
            <a:schemeClr val="tx1"/>
          </a:solidFill>
          <a:latin typeface="+mn-lt"/>
          <a:ea typeface="MS PGothic" pitchFamily="34" charset="-128"/>
          <a:cs typeface="MS PGothic" charset="0"/>
        </a:defRPr>
      </a:lvl4pPr>
      <a:lvl5pPr marL="9129713" indent="-1022350" algn="l" defTabSz="4060825" rtl="0" eaLnBrk="0" fontAlgn="base" hangingPunct="0">
        <a:spcBef>
          <a:spcPct val="20000"/>
        </a:spcBef>
        <a:spcAft>
          <a:spcPct val="0"/>
        </a:spcAft>
        <a:buChar char="»"/>
        <a:defRPr sz="8900">
          <a:solidFill>
            <a:schemeClr val="tx1"/>
          </a:solidFill>
          <a:latin typeface="+mn-lt"/>
          <a:ea typeface="MS PGothic" pitchFamily="34" charset="-128"/>
          <a:cs typeface="MS PGothic" charset="0"/>
        </a:defRPr>
      </a:lvl5pPr>
      <a:lvl6pPr marL="9586913" indent="-1022350" algn="l" defTabSz="4060825" rtl="0" eaLnBrk="0" fontAlgn="base" hangingPunct="0">
        <a:spcBef>
          <a:spcPct val="20000"/>
        </a:spcBef>
        <a:spcAft>
          <a:spcPct val="0"/>
        </a:spcAft>
        <a:buChar char="»"/>
        <a:defRPr sz="8900">
          <a:solidFill>
            <a:schemeClr val="tx1"/>
          </a:solidFill>
          <a:latin typeface="+mn-lt"/>
        </a:defRPr>
      </a:lvl6pPr>
      <a:lvl7pPr marL="10044113" indent="-1022350" algn="l" defTabSz="4060825" rtl="0" eaLnBrk="0" fontAlgn="base" hangingPunct="0">
        <a:spcBef>
          <a:spcPct val="20000"/>
        </a:spcBef>
        <a:spcAft>
          <a:spcPct val="0"/>
        </a:spcAft>
        <a:buChar char="»"/>
        <a:defRPr sz="8900">
          <a:solidFill>
            <a:schemeClr val="tx1"/>
          </a:solidFill>
          <a:latin typeface="+mn-lt"/>
        </a:defRPr>
      </a:lvl7pPr>
      <a:lvl8pPr marL="10501313" indent="-1022350" algn="l" defTabSz="4060825" rtl="0" eaLnBrk="0" fontAlgn="base" hangingPunct="0">
        <a:spcBef>
          <a:spcPct val="20000"/>
        </a:spcBef>
        <a:spcAft>
          <a:spcPct val="0"/>
        </a:spcAft>
        <a:buChar char="»"/>
        <a:defRPr sz="8900">
          <a:solidFill>
            <a:schemeClr val="tx1"/>
          </a:solidFill>
          <a:latin typeface="+mn-lt"/>
        </a:defRPr>
      </a:lvl8pPr>
      <a:lvl9pPr marL="10958513" indent="-1022350" algn="l" defTabSz="4060825" rtl="0" eaLnBrk="0" fontAlgn="base" hangingPunct="0">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398463" y="5208588"/>
            <a:ext cx="29544962" cy="6616700"/>
          </a:xfrm>
          <a:prstGeom prst="rect">
            <a:avLst/>
          </a:prstGeom>
          <a:solidFill>
            <a:srgbClr val="CC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7200" b="1" dirty="0">
                <a:latin typeface="Arial" panose="020B0604020202020204" pitchFamily="34" charset="0"/>
                <a:cs typeface="Arial" panose="020B0604020202020204" pitchFamily="34" charset="0"/>
              </a:rPr>
              <a:t>Potential  impact of three forage grass species in livestock  systems under climate change</a:t>
            </a:r>
            <a:endParaRPr lang="de-DE" altLang="en-US" sz="7200" b="1" dirty="0">
              <a:latin typeface="Arial" panose="020B0604020202020204" pitchFamily="34" charset="0"/>
              <a:cs typeface="Arial" panose="020B0604020202020204" pitchFamily="34" charset="0"/>
            </a:endParaRPr>
          </a:p>
          <a:p>
            <a:pPr algn="ctr"/>
            <a:endParaRPr lang="en-GB" altLang="en-US" sz="2800" b="1" dirty="0">
              <a:latin typeface="Arial" panose="020B0604020202020204" pitchFamily="34" charset="0"/>
              <a:cs typeface="Arial" panose="020B0604020202020204" pitchFamily="34" charset="0"/>
            </a:endParaRPr>
          </a:p>
          <a:p>
            <a:pPr algn="ctr"/>
            <a:r>
              <a:rPr lang="en-IE" altLang="en-US" sz="4400" dirty="0">
                <a:latin typeface="Arial" panose="020B0604020202020204" pitchFamily="34" charset="0"/>
                <a:cs typeface="Arial" panose="020B0604020202020204" pitchFamily="34" charset="0"/>
              </a:rPr>
              <a:t>Kelebogile Kekae</a:t>
            </a:r>
            <a:r>
              <a:rPr lang="en-IE" altLang="en-US" sz="4400" baseline="30000" dirty="0">
                <a:latin typeface="Arial" panose="020B0604020202020204" pitchFamily="34" charset="0"/>
                <a:cs typeface="Arial" panose="020B0604020202020204" pitchFamily="34" charset="0"/>
              </a:rPr>
              <a:t>1</a:t>
            </a:r>
            <a:r>
              <a:rPr lang="en-IE" altLang="en-US" sz="4400" dirty="0">
                <a:latin typeface="Arial" panose="020B0604020202020204" pitchFamily="34" charset="0"/>
                <a:cs typeface="Arial" panose="020B0604020202020204" pitchFamily="34" charset="0"/>
              </a:rPr>
              <a:t>, Peter C. McKeown</a:t>
            </a:r>
            <a:r>
              <a:rPr lang="en-IE" altLang="en-US" sz="4400" baseline="30000" dirty="0">
                <a:latin typeface="Arial" panose="020B0604020202020204" pitchFamily="34" charset="0"/>
                <a:cs typeface="Arial" panose="020B0604020202020204" pitchFamily="34" charset="0"/>
              </a:rPr>
              <a:t>1</a:t>
            </a:r>
            <a:r>
              <a:rPr lang="en-IE" altLang="en-US" sz="4400" dirty="0">
                <a:latin typeface="Arial" panose="020B0604020202020204" pitchFamily="34" charset="0"/>
                <a:cs typeface="Arial" panose="020B0604020202020204" pitchFamily="34" charset="0"/>
              </a:rPr>
              <a:t>, Galina Brychkova</a:t>
            </a:r>
            <a:r>
              <a:rPr lang="en-IE" altLang="en-US" sz="4400" baseline="30000" dirty="0">
                <a:latin typeface="Arial" panose="020B0604020202020204" pitchFamily="34" charset="0"/>
                <a:cs typeface="Arial" panose="020B0604020202020204" pitchFamily="34" charset="0"/>
              </a:rPr>
              <a:t>1</a:t>
            </a:r>
            <a:r>
              <a:rPr lang="en-IE" altLang="en-US" sz="4400" dirty="0">
                <a:latin typeface="Arial" panose="020B0604020202020204" pitchFamily="34" charset="0"/>
                <a:cs typeface="Arial" panose="020B0604020202020204" pitchFamily="34" charset="0"/>
              </a:rPr>
              <a:t>, Charles Spillane</a:t>
            </a:r>
            <a:r>
              <a:rPr lang="en-IE" altLang="en-US" sz="4400" baseline="30000" dirty="0">
                <a:latin typeface="Arial" panose="020B0604020202020204" pitchFamily="34" charset="0"/>
                <a:cs typeface="Arial" panose="020B0604020202020204" pitchFamily="34" charset="0"/>
              </a:rPr>
              <a:t>1</a:t>
            </a:r>
            <a:r>
              <a:rPr lang="en-IE" altLang="en-US" sz="4400" dirty="0">
                <a:latin typeface="Arial" panose="020B0604020202020204" pitchFamily="34" charset="0"/>
                <a:cs typeface="Arial" panose="020B0604020202020204" pitchFamily="34" charset="0"/>
              </a:rPr>
              <a:t>, </a:t>
            </a:r>
          </a:p>
          <a:p>
            <a:pPr algn="ctr"/>
            <a:r>
              <a:rPr lang="en-IE" altLang="en-US" sz="4400" dirty="0">
                <a:latin typeface="Arial" panose="020B0604020202020204" pitchFamily="34" charset="0"/>
                <a:cs typeface="Arial" panose="020B0604020202020204" pitchFamily="34" charset="0"/>
              </a:rPr>
              <a:t>Chris S. Jones</a:t>
            </a:r>
            <a:r>
              <a:rPr lang="en-IE" altLang="en-US" sz="4400" baseline="30000" dirty="0">
                <a:latin typeface="Arial" panose="020B0604020202020204" pitchFamily="34" charset="0"/>
                <a:cs typeface="Arial" panose="020B0604020202020204" pitchFamily="34" charset="0"/>
              </a:rPr>
              <a:t>2</a:t>
            </a:r>
            <a:r>
              <a:rPr lang="en-IE" altLang="en-US" sz="4400" dirty="0">
                <a:latin typeface="Arial" panose="020B0604020202020204" pitchFamily="34" charset="0"/>
                <a:cs typeface="Arial" panose="020B0604020202020204" pitchFamily="34" charset="0"/>
              </a:rPr>
              <a:t>, Phil Thornton</a:t>
            </a:r>
            <a:r>
              <a:rPr lang="en-IE" altLang="en-US" sz="4400" baseline="30000" dirty="0">
                <a:latin typeface="Arial" panose="020B0604020202020204" pitchFamily="34" charset="0"/>
                <a:cs typeface="Arial" panose="020B0604020202020204" pitchFamily="34" charset="0"/>
              </a:rPr>
              <a:t>3</a:t>
            </a:r>
            <a:r>
              <a:rPr lang="en-IE" altLang="en-US" sz="4400" dirty="0">
                <a:latin typeface="Arial" panose="020B0604020202020204" pitchFamily="34" charset="0"/>
                <a:cs typeface="Arial" panose="020B0604020202020204" pitchFamily="34" charset="0"/>
              </a:rPr>
              <a:t> and Jean Hanson</a:t>
            </a:r>
            <a:r>
              <a:rPr lang="en-IE" altLang="en-US" sz="4400" baseline="30000" dirty="0">
                <a:latin typeface="Arial" panose="020B0604020202020204" pitchFamily="34" charset="0"/>
                <a:cs typeface="Arial" panose="020B0604020202020204" pitchFamily="34" charset="0"/>
              </a:rPr>
              <a:t>2</a:t>
            </a:r>
            <a:r>
              <a:rPr lang="en-IE" altLang="en-US" sz="4400" dirty="0">
                <a:latin typeface="Arial" panose="020B0604020202020204" pitchFamily="34" charset="0"/>
                <a:cs typeface="Arial" panose="020B0604020202020204" pitchFamily="34" charset="0"/>
              </a:rPr>
              <a:t>.</a:t>
            </a:r>
          </a:p>
          <a:p>
            <a:pPr algn="ctr"/>
            <a:r>
              <a:rPr lang="en-IE" altLang="en-US" sz="4400" dirty="0">
                <a:latin typeface="Arial" panose="020B0604020202020204" pitchFamily="34" charset="0"/>
                <a:cs typeface="Arial" panose="020B0604020202020204" pitchFamily="34" charset="0"/>
              </a:rPr>
              <a:t> </a:t>
            </a:r>
          </a:p>
          <a:p>
            <a:pPr algn="just"/>
            <a:r>
              <a:rPr lang="en-IE" altLang="en-US" sz="4000" i="1" baseline="30000" dirty="0">
                <a:latin typeface="Arial" panose="020B0604020202020204" pitchFamily="34" charset="0"/>
                <a:cs typeface="Arial" panose="020B0604020202020204" pitchFamily="34" charset="0"/>
              </a:rPr>
              <a:t>1</a:t>
            </a:r>
            <a:r>
              <a:rPr lang="en-IE" altLang="en-US" sz="4000" i="1" dirty="0">
                <a:latin typeface="Arial" panose="020B0604020202020204" pitchFamily="34" charset="0"/>
                <a:cs typeface="Arial" panose="020B0604020202020204" pitchFamily="34" charset="0"/>
              </a:rPr>
              <a:t>MScCCAFS Program, Plant &amp; AgriBiosciences Research Centre (PABC), National University of Ireland Galway, University Road, Galway H91 REW4, Ireland; </a:t>
            </a:r>
            <a:r>
              <a:rPr lang="en-IE" altLang="en-US" sz="4000" i="1" baseline="30000" dirty="0">
                <a:latin typeface="Arial" panose="020B0604020202020204" pitchFamily="34" charset="0"/>
                <a:cs typeface="Arial" panose="020B0604020202020204" pitchFamily="34" charset="0"/>
              </a:rPr>
              <a:t>2</a:t>
            </a:r>
            <a:r>
              <a:rPr lang="en-IE" altLang="en-US" sz="4000" i="1" dirty="0">
                <a:latin typeface="Arial" panose="020B0604020202020204" pitchFamily="34" charset="0"/>
                <a:cs typeface="Arial" panose="020B0604020202020204" pitchFamily="34" charset="0"/>
              </a:rPr>
              <a:t>International Livestock Research Institute, PO Box 5689, Addis Ababa, Ethiopia; </a:t>
            </a:r>
            <a:r>
              <a:rPr lang="en-IE" altLang="en-US" sz="4000" i="1" baseline="30000" dirty="0">
                <a:latin typeface="Arial" panose="020B0604020202020204" pitchFamily="34" charset="0"/>
                <a:cs typeface="Arial" panose="020B0604020202020204" pitchFamily="34" charset="0"/>
              </a:rPr>
              <a:t>3</a:t>
            </a:r>
            <a:r>
              <a:rPr lang="en-IE" altLang="en-US" sz="4000" i="1" dirty="0">
                <a:latin typeface="Arial" panose="020B0604020202020204" pitchFamily="34" charset="0"/>
                <a:cs typeface="Arial" panose="020B0604020202020204" pitchFamily="34" charset="0"/>
              </a:rPr>
              <a:t>CCAFS/International Livestock Research Institute, PO Box 30709, Nairobi 00100, Kenya. </a:t>
            </a:r>
            <a:endParaRPr lang="de-DE" altLang="en-US" sz="4000" i="1" dirty="0">
              <a:latin typeface="Arial" panose="020B0604020202020204" pitchFamily="34" charset="0"/>
              <a:cs typeface="Arial" panose="020B0604020202020204" pitchFamily="34" charset="0"/>
            </a:endParaRPr>
          </a:p>
        </p:txBody>
      </p:sp>
      <p:sp>
        <p:nvSpPr>
          <p:cNvPr id="281" name="TextBox 280"/>
          <p:cNvSpPr txBox="1"/>
          <p:nvPr/>
        </p:nvSpPr>
        <p:spPr>
          <a:xfrm>
            <a:off x="431800" y="12039600"/>
            <a:ext cx="14960600" cy="10525958"/>
          </a:xfrm>
          <a:prstGeom prst="rect">
            <a:avLst/>
          </a:prstGeom>
          <a:solidFill>
            <a:schemeClr val="accent5">
              <a:lumMod val="40000"/>
              <a:lumOff val="60000"/>
            </a:schemeClr>
          </a:solidFill>
          <a:ln w="12700">
            <a:solidFill>
              <a:srgbClr val="FFFFFF"/>
            </a:solid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5400" b="1" dirty="0">
                <a:solidFill>
                  <a:srgbClr val="FF0000"/>
                </a:solidFill>
                <a:latin typeface="Arial" panose="020B0604020202020204" pitchFamily="34" charset="0"/>
                <a:cs typeface="Arial" panose="020B0604020202020204" pitchFamily="34" charset="0"/>
              </a:rPr>
              <a:t>Climate change, forages and livestock</a:t>
            </a:r>
          </a:p>
          <a:p>
            <a:pPr algn="just"/>
            <a:r>
              <a:rPr lang="en-US" altLang="en-US" sz="4800" b="1" dirty="0">
                <a:latin typeface="Arial" panose="020B0604020202020204" pitchFamily="34" charset="0"/>
                <a:cs typeface="Arial" panose="020B0604020202020204" pitchFamily="34" charset="0"/>
              </a:rPr>
              <a:t>Climate change can significantly influence forage production and quality. Forages form the basis part  of  animal nutrition and economic benefit in livestock systems; the influence of climate change on forages may ultimately impact animal nutrition and economic benefits within livestock systems While promising forage accessions of forage species have been identified, little research has been conducted on determining their potential under climate change. There is a need to identify forage accessions and species that can stand climate change impacts and reduce risks on livestock systems.</a:t>
            </a:r>
          </a:p>
        </p:txBody>
      </p:sp>
      <p:sp>
        <p:nvSpPr>
          <p:cNvPr id="2072" name="TextBox 1"/>
          <p:cNvSpPr txBox="1">
            <a:spLocks noChangeArrowheads="1"/>
          </p:cNvSpPr>
          <p:nvPr/>
        </p:nvSpPr>
        <p:spPr bwMode="auto">
          <a:xfrm>
            <a:off x="488950" y="41981438"/>
            <a:ext cx="29454475" cy="1539875"/>
          </a:xfrm>
          <a:prstGeom prst="rect">
            <a:avLst/>
          </a:prstGeom>
          <a:solidFill>
            <a:schemeClr val="tx1">
              <a:lumMod val="85000"/>
              <a:lumOff val="15000"/>
            </a:schemeClr>
          </a:solidFill>
          <a:ln w="9525">
            <a:noFill/>
            <a:miter lim="800000"/>
            <a:headEnd/>
            <a:tailEnd/>
          </a:ln>
        </p:spPr>
        <p:txBody>
          <a:bodyPr>
            <a:spAutoFit/>
          </a:bodyPr>
          <a:lstStyle/>
          <a:p>
            <a:pPr algn="ctr">
              <a:defRPr/>
            </a:pPr>
            <a:endParaRPr lang="en-US" sz="9400" b="1" dirty="0">
              <a:solidFill>
                <a:schemeClr val="tx2"/>
              </a:solidFill>
              <a:latin typeface="Arial" charset="0"/>
              <a:cs typeface="Arial" charset="0"/>
            </a:endParaRPr>
          </a:p>
        </p:txBody>
      </p:sp>
      <p:sp>
        <p:nvSpPr>
          <p:cNvPr id="16388" name="Text Box 396"/>
          <p:cNvSpPr txBox="1">
            <a:spLocks noChangeArrowheads="1"/>
          </p:cNvSpPr>
          <p:nvPr/>
        </p:nvSpPr>
        <p:spPr bwMode="auto">
          <a:xfrm>
            <a:off x="536575" y="40149463"/>
            <a:ext cx="29365575" cy="1570037"/>
          </a:xfrm>
          <a:prstGeom prst="rect">
            <a:avLst/>
          </a:prstGeom>
          <a:solidFill>
            <a:srgbClr val="CC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173038">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IE" altLang="en-US" sz="4800" b="1">
                <a:latin typeface="Arial" panose="020B0604020202020204" pitchFamily="34" charset="0"/>
              </a:rPr>
              <a:t>Acknowledgements: This MScCCAFS project acknowledges funding and </a:t>
            </a:r>
          </a:p>
          <a:p>
            <a:r>
              <a:rPr lang="en-IE" altLang="en-US" sz="4800" b="1">
                <a:latin typeface="Arial" panose="020B0604020202020204" pitchFamily="34" charset="0"/>
              </a:rPr>
              <a:t>resource support from Irish Aid and International Livestock Research Institute </a:t>
            </a:r>
            <a:endParaRPr lang="en-IE" altLang="en-US" sz="3200" b="1">
              <a:latin typeface="Arial" panose="020B0604020202020204" pitchFamily="34" charset="0"/>
              <a:cs typeface="Arial" panose="020B0604020202020204" pitchFamily="34" charset="0"/>
            </a:endParaRPr>
          </a:p>
        </p:txBody>
      </p:sp>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928688"/>
            <a:ext cx="12211050" cy="366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3088" y="844550"/>
            <a:ext cx="12982575"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35"/>
          <p:cNvSpPr txBox="1"/>
          <p:nvPr/>
        </p:nvSpPr>
        <p:spPr>
          <a:xfrm>
            <a:off x="15660688" y="12079288"/>
            <a:ext cx="14282737" cy="6093976"/>
          </a:xfrm>
          <a:prstGeom prst="rect">
            <a:avLst/>
          </a:prstGeom>
          <a:solidFill>
            <a:schemeClr val="accent5">
              <a:lumMod val="40000"/>
              <a:lumOff val="60000"/>
            </a:schemeClr>
          </a:solidFill>
          <a:ln w="12700">
            <a:solidFill>
              <a:srgbClr val="FFFFFF"/>
            </a:solid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5400" b="1" dirty="0">
                <a:solidFill>
                  <a:srgbClr val="FF0000"/>
                </a:solidFill>
                <a:latin typeface="Arial" panose="020B0604020202020204" pitchFamily="34" charset="0"/>
                <a:cs typeface="Arial" panose="020B0604020202020204" pitchFamily="34" charset="0"/>
              </a:rPr>
              <a:t>MScCCAFS student Bio</a:t>
            </a:r>
            <a:endParaRPr lang="en-US" altLang="en-US" sz="4800" b="1" dirty="0">
              <a:latin typeface="Arial" panose="020B0604020202020204" pitchFamily="34" charset="0"/>
              <a:cs typeface="Arial" panose="020B0604020202020204" pitchFamily="34" charset="0"/>
            </a:endParaRPr>
          </a:p>
          <a:p>
            <a:pPr algn="just"/>
            <a:r>
              <a:rPr lang="en-US" altLang="en-US" sz="4800" b="1" dirty="0">
                <a:latin typeface="Arial" panose="020B0604020202020204" pitchFamily="34" charset="0"/>
                <a:cs typeface="Arial" panose="020B0604020202020204" pitchFamily="34" charset="0"/>
              </a:rPr>
              <a:t>Kelebogile Kekae holds a BSc degree in Animal Science from Northwest University, South Africa, and is currently completing the MScCCAFS degree at NUI Galway. Professional interests include Sustainable agricultural systems, and Livestock nutrition. E-mail: Kekae.Kelebogile@gmail.com </a:t>
            </a:r>
          </a:p>
        </p:txBody>
      </p:sp>
      <p:sp>
        <p:nvSpPr>
          <p:cNvPr id="37" name="TextBox 36"/>
          <p:cNvSpPr txBox="1"/>
          <p:nvPr/>
        </p:nvSpPr>
        <p:spPr>
          <a:xfrm>
            <a:off x="492124" y="23042225"/>
            <a:ext cx="14876462" cy="6832640"/>
          </a:xfrm>
          <a:prstGeom prst="rect">
            <a:avLst/>
          </a:prstGeom>
          <a:solidFill>
            <a:schemeClr val="accent5">
              <a:lumMod val="40000"/>
              <a:lumOff val="60000"/>
            </a:schemeClr>
          </a:solidFill>
          <a:ln w="12700">
            <a:solidFill>
              <a:srgbClr val="FFFFFF"/>
            </a:solid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5400" b="1" dirty="0">
                <a:solidFill>
                  <a:srgbClr val="FF0000"/>
                </a:solidFill>
                <a:latin typeface="Arial" panose="020B0604020202020204" pitchFamily="34" charset="0"/>
                <a:cs typeface="Arial" panose="020B0604020202020204" pitchFamily="34" charset="0"/>
              </a:rPr>
              <a:t>Research challenge</a:t>
            </a:r>
          </a:p>
          <a:p>
            <a:pPr algn="just"/>
            <a:r>
              <a:rPr lang="en-US" altLang="en-US" sz="4800" b="1" dirty="0">
                <a:latin typeface="Arial" panose="020B0604020202020204" pitchFamily="34" charset="0"/>
                <a:cs typeface="Arial" panose="020B0604020202020204" pitchFamily="34" charset="0"/>
              </a:rPr>
              <a:t>Forage grasses can form part of adaptation strategies to climate change. However, it is necessary to identify what forage accessions can be grown under future climate scenarios in different regions (Molden, 2007). Additionally, there is a need to address trade-offs which may disadvantage forage productivity in livestock systems.</a:t>
            </a:r>
          </a:p>
        </p:txBody>
      </p:sp>
      <p:sp>
        <p:nvSpPr>
          <p:cNvPr id="38" name="TextBox 37"/>
          <p:cNvSpPr txBox="1"/>
          <p:nvPr/>
        </p:nvSpPr>
        <p:spPr>
          <a:xfrm>
            <a:off x="15701267" y="18415574"/>
            <a:ext cx="14225588" cy="3877985"/>
          </a:xfrm>
          <a:prstGeom prst="rect">
            <a:avLst/>
          </a:prstGeom>
          <a:solidFill>
            <a:schemeClr val="accent5">
              <a:lumMod val="40000"/>
              <a:lumOff val="60000"/>
            </a:schemeClr>
          </a:solidFill>
          <a:ln w="12700">
            <a:solidFill>
              <a:srgbClr val="FFFFFF"/>
            </a:solidFill>
          </a:ln>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just">
              <a:defRPr/>
            </a:pPr>
            <a:r>
              <a:rPr lang="en-US" sz="5400" b="1" dirty="0">
                <a:solidFill>
                  <a:srgbClr val="FF0000"/>
                </a:solidFill>
                <a:latin typeface="Arial" charset="0"/>
                <a:cs typeface="Arial" charset="0"/>
              </a:rPr>
              <a:t>Forages in Ethiopian dairy systems </a:t>
            </a:r>
          </a:p>
          <a:p>
            <a:pPr algn="just">
              <a:defRPr/>
            </a:pPr>
            <a:r>
              <a:rPr lang="en-US" sz="4800" b="1" dirty="0">
                <a:latin typeface="Arial" charset="0"/>
                <a:cs typeface="Arial" charset="0"/>
              </a:rPr>
              <a:t>The 3 forage species are distinct on their environmental adaptation and use, and may be that as the climate change, there may be options to change between them.</a:t>
            </a:r>
          </a:p>
        </p:txBody>
      </p:sp>
      <p:sp>
        <p:nvSpPr>
          <p:cNvPr id="43" name="TextBox 42"/>
          <p:cNvSpPr txBox="1"/>
          <p:nvPr/>
        </p:nvSpPr>
        <p:spPr>
          <a:xfrm>
            <a:off x="536575" y="30162500"/>
            <a:ext cx="14832011" cy="6093976"/>
          </a:xfrm>
          <a:prstGeom prst="rect">
            <a:avLst/>
          </a:prstGeom>
          <a:solidFill>
            <a:schemeClr val="accent5">
              <a:lumMod val="40000"/>
              <a:lumOff val="60000"/>
            </a:schemeClr>
          </a:solidFill>
          <a:ln w="12700">
            <a:solidFill>
              <a:srgbClr val="FFFFFF"/>
            </a:solid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5400" b="1" dirty="0">
                <a:solidFill>
                  <a:srgbClr val="FF0000"/>
                </a:solidFill>
                <a:latin typeface="Arial" panose="020B0604020202020204" pitchFamily="34" charset="0"/>
                <a:cs typeface="Arial" panose="020B0604020202020204" pitchFamily="34" charset="0"/>
              </a:rPr>
              <a:t>Building on ILRI’s results to date</a:t>
            </a:r>
          </a:p>
          <a:p>
            <a:pPr algn="just"/>
            <a:r>
              <a:rPr lang="en-US" altLang="en-US" sz="4800" b="1" dirty="0">
                <a:latin typeface="Arial" panose="020B0604020202020204" pitchFamily="34" charset="0"/>
                <a:cs typeface="Arial" panose="020B0604020202020204" pitchFamily="34" charset="0"/>
              </a:rPr>
              <a:t>Previous ILRI studies have focused on the environmental adaptation of the three different forage grass species, particularly characterization of their accessions on agronomic, physiological and morphological traits. All three forage species have potential for African agriculture, with some drought tolerance potential.</a:t>
            </a:r>
          </a:p>
        </p:txBody>
      </p:sp>
      <p:sp>
        <p:nvSpPr>
          <p:cNvPr id="44" name="TextBox 43"/>
          <p:cNvSpPr txBox="1"/>
          <p:nvPr/>
        </p:nvSpPr>
        <p:spPr>
          <a:xfrm>
            <a:off x="15773400" y="30162500"/>
            <a:ext cx="14165263" cy="9787295"/>
          </a:xfrm>
          <a:prstGeom prst="rect">
            <a:avLst/>
          </a:prstGeom>
          <a:solidFill>
            <a:schemeClr val="accent5">
              <a:lumMod val="40000"/>
              <a:lumOff val="60000"/>
            </a:schemeClr>
          </a:solidFill>
          <a:ln w="12700">
            <a:solidFill>
              <a:srgbClr val="FFFFFF"/>
            </a:solid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defRPr/>
            </a:pPr>
            <a:r>
              <a:rPr lang="en-US" sz="5400" b="1" dirty="0">
                <a:solidFill>
                  <a:srgbClr val="FF0000"/>
                </a:solidFill>
                <a:latin typeface="Arial" panose="020B0604020202020204" pitchFamily="34" charset="0"/>
                <a:cs typeface="Arial" panose="020B0604020202020204" pitchFamily="34" charset="0"/>
              </a:rPr>
              <a:t>Research Objectives </a:t>
            </a:r>
          </a:p>
          <a:p>
            <a:pPr marL="685800" indent="-685800" algn="just">
              <a:buFont typeface="Wingdings" panose="05000000000000000000" pitchFamily="2" charset="2"/>
              <a:buChar char="§"/>
              <a:defRPr/>
            </a:pPr>
            <a:r>
              <a:rPr lang="en-US" sz="4800" b="1" dirty="0">
                <a:latin typeface="Arial" panose="020B0604020202020204" pitchFamily="34" charset="0"/>
                <a:cs typeface="Arial" panose="020B0604020202020204" pitchFamily="34" charset="0"/>
              </a:rPr>
              <a:t>To determine the current use and hectares planted compared with the potential area based on current climate and livestock systems.</a:t>
            </a:r>
          </a:p>
          <a:p>
            <a:pPr marL="685800" indent="-685800" algn="just">
              <a:buFont typeface="Arial" panose="020B0604020202020204" pitchFamily="34" charset="0"/>
              <a:buChar char="•"/>
              <a:defRPr/>
            </a:pPr>
            <a:r>
              <a:rPr lang="en-US" sz="4800" b="1" dirty="0">
                <a:latin typeface="Arial" panose="020B0604020202020204" pitchFamily="34" charset="0"/>
                <a:cs typeface="Arial" panose="020B0604020202020204" pitchFamily="34" charset="0"/>
              </a:rPr>
              <a:t>To investigate tradeoffs by modelling profitability of forages and crops</a:t>
            </a:r>
          </a:p>
          <a:p>
            <a:pPr marL="685800" indent="-685800" algn="just">
              <a:buFont typeface="Wingdings" panose="05000000000000000000" pitchFamily="2" charset="2"/>
              <a:buChar char="§"/>
              <a:defRPr/>
            </a:pPr>
            <a:r>
              <a:rPr lang="en-US" sz="4800" b="1" dirty="0">
                <a:latin typeface="Arial" panose="020B0604020202020204" pitchFamily="34" charset="0"/>
                <a:cs typeface="Arial" panose="020B0604020202020204" pitchFamily="34" charset="0"/>
              </a:rPr>
              <a:t>To model the effect of climate change on potential area grown and profitability</a:t>
            </a:r>
          </a:p>
          <a:p>
            <a:pPr marL="685800" indent="-685800" algn="just">
              <a:buFont typeface="Wingdings" panose="05000000000000000000" pitchFamily="2" charset="2"/>
              <a:buChar char="§"/>
              <a:defRPr/>
            </a:pPr>
            <a:r>
              <a:rPr lang="en-US" sz="4800" b="1" dirty="0">
                <a:latin typeface="Arial" panose="020B0604020202020204" pitchFamily="34" charset="0"/>
                <a:cs typeface="Arial" panose="020B0604020202020204" pitchFamily="34" charset="0"/>
              </a:rPr>
              <a:t>To estimate the potential impact of identifying more drought tolerant lines.</a:t>
            </a:r>
          </a:p>
          <a:p>
            <a:pPr algn="just">
              <a:defRPr/>
            </a:pPr>
            <a:r>
              <a:rPr lang="en-US" sz="4800" b="1" dirty="0">
                <a:latin typeface="Arial" panose="020B0604020202020204" pitchFamily="34" charset="0"/>
                <a:cs typeface="Arial" panose="020B0604020202020204" pitchFamily="34" charset="0"/>
              </a:rPr>
              <a:t>The research will use climate tools and GIS on ILRI datasets of 2 research sites in Ethiopia. </a:t>
            </a:r>
          </a:p>
        </p:txBody>
      </p:sp>
      <p:sp>
        <p:nvSpPr>
          <p:cNvPr id="16396" name="Rectangle 17"/>
          <p:cNvSpPr>
            <a:spLocks noChangeArrowheads="1"/>
          </p:cNvSpPr>
          <p:nvPr/>
        </p:nvSpPr>
        <p:spPr bwMode="auto">
          <a:xfrm>
            <a:off x="874713" y="42186225"/>
            <a:ext cx="19718337"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6600" b="1">
                <a:solidFill>
                  <a:schemeClr val="bg1"/>
                </a:solidFill>
                <a:latin typeface="Arial" panose="020B0604020202020204" pitchFamily="34" charset="0"/>
                <a:cs typeface="Arial" panose="020B0604020202020204" pitchFamily="34" charset="0"/>
              </a:rPr>
              <a:t>www.plantagbiosciences.org/mscccafs-students</a:t>
            </a:r>
          </a:p>
        </p:txBody>
      </p:sp>
      <p:sp>
        <p:nvSpPr>
          <p:cNvPr id="53" name="TextBox 52"/>
          <p:cNvSpPr txBox="1"/>
          <p:nvPr/>
        </p:nvSpPr>
        <p:spPr>
          <a:xfrm>
            <a:off x="536575" y="36752351"/>
            <a:ext cx="14779625" cy="3170099"/>
          </a:xfrm>
          <a:prstGeom prst="rect">
            <a:avLst/>
          </a:prstGeom>
          <a:solidFill>
            <a:schemeClr val="accent5">
              <a:lumMod val="40000"/>
              <a:lumOff val="60000"/>
            </a:schemeClr>
          </a:solidFill>
          <a:ln w="12700">
            <a:solidFill>
              <a:srgbClr val="FFFFFF"/>
            </a:solidFill>
          </a:ln>
        </p:spPr>
        <p:txBody>
          <a:bodyPr>
            <a:spAutoFit/>
          </a:bodyPr>
          <a:lstStyle>
            <a:lvl1pPr>
              <a:defRPr sz="2400">
                <a:solidFill>
                  <a:schemeClr val="tx1"/>
                </a:solidFill>
                <a:latin typeface="Times New Roman" charset="0"/>
                <a:ea typeface="MS PGothic" charset="0"/>
                <a:cs typeface="MS PGothic" charset="0"/>
              </a:defRPr>
            </a:lvl1pPr>
            <a:lvl2pPr marL="37931725" indent="-37474525">
              <a:defRPr sz="24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400">
                <a:solidFill>
                  <a:schemeClr val="tx1"/>
                </a:solidFill>
                <a:latin typeface="Times New Roman" charset="0"/>
                <a:ea typeface="MS PGothic" charset="0"/>
                <a:cs typeface="MS PGothic" charset="0"/>
              </a:defRPr>
            </a:lvl4pPr>
            <a:lvl5pPr>
              <a:defRPr sz="2400">
                <a:solidFill>
                  <a:schemeClr val="tx1"/>
                </a:solidFill>
                <a:latin typeface="Times New Roman" charset="0"/>
                <a:ea typeface="MS PGothic" charset="0"/>
                <a:cs typeface="MS PGothic" charset="0"/>
              </a:defRPr>
            </a:lvl5pPr>
            <a:lvl6pPr marL="4572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9144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1371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18288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just">
              <a:defRPr/>
            </a:pPr>
            <a:r>
              <a:rPr lang="en-US" sz="4000" b="1" dirty="0">
                <a:solidFill>
                  <a:srgbClr val="FF0000"/>
                </a:solidFill>
                <a:latin typeface="Arial" charset="0"/>
                <a:cs typeface="Arial" charset="0"/>
              </a:rPr>
              <a:t>Key References: </a:t>
            </a:r>
          </a:p>
          <a:p>
            <a:pPr algn="just">
              <a:defRPr/>
            </a:pPr>
            <a:r>
              <a:rPr lang="en-US" sz="4000" b="1" dirty="0">
                <a:latin typeface="Arial" charset="0"/>
                <a:cs typeface="Arial" charset="0"/>
              </a:rPr>
              <a:t>Molden (2007) Earthscan; George et al (2008) Tropical Grasslands 42:27-39; Mark et al (1999) Tropical Grasslands 33:150-158; Posens et al (2010) Field Crops Research 118:57-72</a:t>
            </a:r>
          </a:p>
        </p:txBody>
      </p:sp>
      <p:pic>
        <p:nvPicPr>
          <p:cNvPr id="1639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55663" y="1042988"/>
            <a:ext cx="3503612" cy="379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9" name="AutoShape 24" descr="Image result for napier grass feedipedia"/>
          <p:cNvSpPr>
            <a:spLocks noChangeAspect="1" noChangeArrowheads="1"/>
          </p:cNvSpPr>
          <p:nvPr/>
        </p:nvSpPr>
        <p:spPr bwMode="auto">
          <a:xfrm>
            <a:off x="27792363" y="24938038"/>
            <a:ext cx="3079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6403" name="TextBox 21"/>
          <p:cNvSpPr txBox="1">
            <a:spLocks noChangeArrowheads="1"/>
          </p:cNvSpPr>
          <p:nvPr/>
        </p:nvSpPr>
        <p:spPr bwMode="auto">
          <a:xfrm>
            <a:off x="15701267" y="27674984"/>
            <a:ext cx="13704296" cy="212365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r>
              <a:rPr lang="en-US" altLang="en-US" sz="4400" b="1" dirty="0">
                <a:latin typeface="Arial" panose="020B0604020202020204" pitchFamily="34" charset="0"/>
                <a:cs typeface="Arial" panose="020B0604020202020204" pitchFamily="34" charset="0"/>
              </a:rPr>
              <a:t>Figure 1: (A) Rhodes, (B) Buffel and </a:t>
            </a:r>
            <a:r>
              <a:rPr lang="de-DE" altLang="en-US" sz="4400" b="1" dirty="0">
                <a:latin typeface="Arial" panose="020B0604020202020204" pitchFamily="34" charset="0"/>
                <a:cs typeface="Arial" panose="020B0604020202020204" pitchFamily="34" charset="0"/>
              </a:rPr>
              <a:t>(C) </a:t>
            </a:r>
            <a:r>
              <a:rPr lang="en-US" altLang="en-US" sz="4400" b="1" dirty="0">
                <a:latin typeface="Arial" panose="020B0604020202020204" pitchFamily="34" charset="0"/>
                <a:cs typeface="Arial" panose="020B0604020202020204" pitchFamily="34" charset="0"/>
              </a:rPr>
              <a:t>Napier grass. Source: </a:t>
            </a:r>
            <a:r>
              <a:rPr lang="en-US" altLang="en-US" sz="4400" b="1">
                <a:latin typeface="Arial" panose="020B0604020202020204" pitchFamily="34" charset="0"/>
                <a:cs typeface="Arial" panose="020B0604020202020204" pitchFamily="34" charset="0"/>
              </a:rPr>
              <a:t>Tropical Forages - </a:t>
            </a:r>
            <a:r>
              <a:rPr lang="en-US" altLang="en-US" sz="4400" b="1" dirty="0">
                <a:latin typeface="Arial" panose="020B0604020202020204" pitchFamily="34" charset="0"/>
                <a:cs typeface="Arial" panose="020B0604020202020204" pitchFamily="34" charset="0"/>
              </a:rPr>
              <a:t>(A) Walkamin collection, (B) Chris Gardiner, (C) ILRI </a:t>
            </a:r>
          </a:p>
        </p:txBody>
      </p:sp>
      <p:sp>
        <p:nvSpPr>
          <p:cNvPr id="16405" name="TextBox 22"/>
          <p:cNvSpPr txBox="1">
            <a:spLocks noChangeArrowheads="1"/>
          </p:cNvSpPr>
          <p:nvPr/>
        </p:nvSpPr>
        <p:spPr bwMode="auto">
          <a:xfrm>
            <a:off x="20472400" y="23418800"/>
            <a:ext cx="628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4800" b="1">
                <a:solidFill>
                  <a:srgbClr val="F8F8F8"/>
                </a:solidFill>
                <a:latin typeface="Arial" panose="020B0604020202020204" pitchFamily="34" charset="0"/>
                <a:cs typeface="Arial" panose="020B0604020202020204" pitchFamily="34" charset="0"/>
              </a:rPr>
              <a:t>B</a:t>
            </a:r>
          </a:p>
        </p:txBody>
      </p:sp>
      <p:sp>
        <p:nvSpPr>
          <p:cNvPr id="16406" name="TextBox 23"/>
          <p:cNvSpPr txBox="1">
            <a:spLocks noChangeArrowheads="1"/>
          </p:cNvSpPr>
          <p:nvPr/>
        </p:nvSpPr>
        <p:spPr bwMode="auto">
          <a:xfrm>
            <a:off x="25400000" y="23393400"/>
            <a:ext cx="6286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4800" b="1">
                <a:solidFill>
                  <a:srgbClr val="F8F8F8"/>
                </a:solidFill>
                <a:latin typeface="Arial" panose="020B0604020202020204" pitchFamily="34" charset="0"/>
                <a:cs typeface="Arial" panose="020B0604020202020204" pitchFamily="34" charset="0"/>
              </a:rPr>
              <a:t>C</a:t>
            </a:r>
          </a:p>
        </p:txBody>
      </p:sp>
      <p:pic>
        <p:nvPicPr>
          <p:cNvPr id="1640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6662" y="6778625"/>
            <a:ext cx="3233737" cy="256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8"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01312" y="6561138"/>
            <a:ext cx="4005564"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2" name="Picture 28" descr="http://www.tropicalforages.info/key/Forages/Media/Html/images/Pennisetum_purpureum/Pennisetium_purpureum_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06038" y="22488964"/>
            <a:ext cx="4596112" cy="5186280"/>
          </a:xfrm>
          <a:prstGeom prst="rect">
            <a:avLst/>
          </a:prstGeom>
          <a:noFill/>
          <a:extLst>
            <a:ext uri="{909E8E84-426E-40dd-AFC4-6F175D3DCCD1}">
              <a14:hiddenFill xmlns:a14="http://schemas.microsoft.com/office/drawing/2010/main" xmlns="">
                <a:solidFill>
                  <a:srgbClr val="FFFFFF"/>
                </a:solidFill>
              </a14:hiddenFill>
            </a:ext>
          </a:extLst>
        </p:spPr>
      </p:pic>
      <p:pic>
        <p:nvPicPr>
          <p:cNvPr id="16416" name="Picture 32" descr="http://www.tropicalforages.info/key/Forages/Media/Html/images/Cenchrus_ciliaris/Cenchrus_ciliaris_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59725" y="22474457"/>
            <a:ext cx="4557911" cy="5200787"/>
          </a:xfrm>
          <a:prstGeom prst="rect">
            <a:avLst/>
          </a:prstGeom>
          <a:noFill/>
          <a:extLst>
            <a:ext uri="{909E8E84-426E-40dd-AFC4-6F175D3DCCD1}">
              <a14:hiddenFill xmlns:a14="http://schemas.microsoft.com/office/drawing/2010/main" xmlns="">
                <a:solidFill>
                  <a:srgbClr val="FFFFFF"/>
                </a:solidFill>
              </a14:hiddenFill>
            </a:ext>
          </a:extLst>
        </p:spPr>
      </p:pic>
      <p:pic>
        <p:nvPicPr>
          <p:cNvPr id="16418" name="Picture 34" descr="http://www.tropicalforages.info/key/Forages/Media/Html/images/Chloris_gayana/Chloris_gayana_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73400" y="22474456"/>
            <a:ext cx="4797923" cy="52007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9"/>
          <p:cNvSpPr>
            <a:spLocks noChangeArrowheads="1"/>
          </p:cNvSpPr>
          <p:nvPr/>
        </p:nvSpPr>
        <p:spPr bwMode="auto">
          <a:xfrm>
            <a:off x="0" y="0"/>
            <a:ext cx="30518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p:txBody>
      </p:sp>
      <p:sp>
        <p:nvSpPr>
          <p:cNvPr id="3" name="Rectangle 40"/>
          <p:cNvSpPr>
            <a:spLocks noChangeArrowheads="1"/>
          </p:cNvSpPr>
          <p:nvPr/>
        </p:nvSpPr>
        <p:spPr bwMode="auto">
          <a:xfrm>
            <a:off x="2619967" y="10063738"/>
            <a:ext cx="30518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a:t>
            </a:r>
            <a:endPar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p:txBody>
      </p:sp>
      <p:sp>
        <p:nvSpPr>
          <p:cNvPr id="40" name="TextBox 1"/>
          <p:cNvSpPr txBox="1">
            <a:spLocks noChangeArrowheads="1"/>
          </p:cNvSpPr>
          <p:nvPr/>
        </p:nvSpPr>
        <p:spPr bwMode="auto">
          <a:xfrm>
            <a:off x="15956554" y="22475527"/>
            <a:ext cx="134084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sz="4800" b="1" dirty="0">
                <a:latin typeface="Arial" panose="020B0604020202020204" pitchFamily="34" charset="0"/>
                <a:cs typeface="Arial" panose="020B0604020202020204" pitchFamily="34" charset="0"/>
              </a:rPr>
              <a:t>A</a:t>
            </a:r>
            <a:endParaRPr lang="en-US" altLang="en-US" sz="4800" b="1" dirty="0">
              <a:solidFill>
                <a:srgbClr val="F8F8F8"/>
              </a:solidFill>
              <a:latin typeface="Arial" panose="020B0604020202020204" pitchFamily="34" charset="0"/>
              <a:cs typeface="Arial" panose="020B0604020202020204" pitchFamily="34" charset="0"/>
            </a:endParaRPr>
          </a:p>
        </p:txBody>
      </p:sp>
      <p:sp>
        <p:nvSpPr>
          <p:cNvPr id="9" name="TextBox 8"/>
          <p:cNvSpPr txBox="1"/>
          <p:nvPr/>
        </p:nvSpPr>
        <p:spPr>
          <a:xfrm>
            <a:off x="20593050" y="22487969"/>
            <a:ext cx="628698" cy="830997"/>
          </a:xfrm>
          <a:prstGeom prst="rect">
            <a:avLst/>
          </a:prstGeom>
          <a:noFill/>
        </p:spPr>
        <p:txBody>
          <a:bodyPr wrap="none" rtlCol="0">
            <a:spAutoFit/>
          </a:bodyPr>
          <a:lstStyle/>
          <a:p>
            <a:r>
              <a:rPr lang="en-US" sz="4800" b="1" dirty="0">
                <a:latin typeface="Arial" panose="020B0604020202020204" pitchFamily="34" charset="0"/>
                <a:cs typeface="Arial" panose="020B0604020202020204" pitchFamily="34" charset="0"/>
              </a:rPr>
              <a:t>B</a:t>
            </a:r>
          </a:p>
        </p:txBody>
      </p:sp>
      <p:sp>
        <p:nvSpPr>
          <p:cNvPr id="13" name="TextBox 12"/>
          <p:cNvSpPr txBox="1"/>
          <p:nvPr/>
        </p:nvSpPr>
        <p:spPr>
          <a:xfrm>
            <a:off x="25400000" y="22433399"/>
            <a:ext cx="628650" cy="83099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C</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E9"/>
      </a:lt1>
      <a:dk2>
        <a:srgbClr val="DDDDDD"/>
      </a:dk2>
      <a:lt2>
        <a:srgbClr val="0066FF"/>
      </a:lt2>
      <a:accent1>
        <a:srgbClr val="000099"/>
      </a:accent1>
      <a:accent2>
        <a:srgbClr val="FF0000"/>
      </a:accent2>
      <a:accent3>
        <a:srgbClr val="FFFFF2"/>
      </a:accent3>
      <a:accent4>
        <a:srgbClr val="000000"/>
      </a:accent4>
      <a:accent5>
        <a:srgbClr val="AAAACA"/>
      </a:accent5>
      <a:accent6>
        <a:srgbClr val="E70000"/>
      </a:accent6>
      <a:hlink>
        <a:srgbClr val="008C00"/>
      </a:hlink>
      <a:folHlink>
        <a:srgbClr val="FF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CC00"/>
        </a:accent1>
        <a:accent2>
          <a:srgbClr val="0000FF"/>
        </a:accent2>
        <a:accent3>
          <a:srgbClr val="FFFFFF"/>
        </a:accent3>
        <a:accent4>
          <a:srgbClr val="000000"/>
        </a:accent4>
        <a:accent5>
          <a:srgbClr val="FFE2AA"/>
        </a:accent5>
        <a:accent6>
          <a:srgbClr val="0000E7"/>
        </a:accent6>
        <a:hlink>
          <a:srgbClr val="FF0000"/>
        </a:hlink>
        <a:folHlink>
          <a:srgbClr val="0080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E1"/>
        </a:lt1>
        <a:dk2>
          <a:srgbClr val="000000"/>
        </a:dk2>
        <a:lt2>
          <a:srgbClr val="808080"/>
        </a:lt2>
        <a:accent1>
          <a:srgbClr val="000099"/>
        </a:accent1>
        <a:accent2>
          <a:srgbClr val="FF0000"/>
        </a:accent2>
        <a:accent3>
          <a:srgbClr val="FFFFEE"/>
        </a:accent3>
        <a:accent4>
          <a:srgbClr val="000000"/>
        </a:accent4>
        <a:accent5>
          <a:srgbClr val="AAAACA"/>
        </a:accent5>
        <a:accent6>
          <a:srgbClr val="E70000"/>
        </a:accent6>
        <a:hlink>
          <a:srgbClr val="0066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11498</TotalTime>
  <Words>574</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MS PGothic</vt:lpstr>
      <vt:lpstr>Arial</vt:lpstr>
      <vt:lpstr>Times New Roman</vt:lpstr>
      <vt:lpstr>Wingdings</vt:lpstr>
      <vt:lpstr>Default Design</vt:lpstr>
      <vt:lpstr>PowerPoint Presentation</vt:lpstr>
    </vt:vector>
  </TitlesOfParts>
  <Company>IMSID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iha</dc:creator>
  <cp:lastModifiedBy>Ausu laptop</cp:lastModifiedBy>
  <cp:revision>409</cp:revision>
  <cp:lastPrinted>2004-06-18T13:25:12Z</cp:lastPrinted>
  <dcterms:created xsi:type="dcterms:W3CDTF">2016-01-08T09:05:50Z</dcterms:created>
  <dcterms:modified xsi:type="dcterms:W3CDTF">2017-05-22T16:21:20Z</dcterms:modified>
</cp:coreProperties>
</file>